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31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68"/>
    <a:srgbClr val="4DD2F1"/>
    <a:srgbClr val="C705B0"/>
    <a:srgbClr val="F91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60"/>
  </p:normalViewPr>
  <p:slideViewPr>
    <p:cSldViewPr>
      <p:cViewPr varScale="1">
        <p:scale>
          <a:sx n="108" d="100"/>
          <a:sy n="108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Rudland" userId="4e5d5c99f23c2fe9" providerId="LiveId" clId="{CE5EFD90-E75E-48AA-91D8-2C183CB9A3F1}"/>
    <pc:docChg chg="delSld">
      <pc:chgData name="Mark Rudland" userId="4e5d5c99f23c2fe9" providerId="LiveId" clId="{CE5EFD90-E75E-48AA-91D8-2C183CB9A3F1}" dt="2021-04-14T16:43:49.248" v="0" actId="47"/>
      <pc:docMkLst>
        <pc:docMk/>
      </pc:docMkLst>
      <pc:sldChg chg="del">
        <pc:chgData name="Mark Rudland" userId="4e5d5c99f23c2fe9" providerId="LiveId" clId="{CE5EFD90-E75E-48AA-91D8-2C183CB9A3F1}" dt="2021-04-14T16:43:49.248" v="0" actId="47"/>
        <pc:sldMkLst>
          <pc:docMk/>
          <pc:sldMk cId="2977141441" sldId="3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5909-DF93-4BA1-8680-9A53C2142FD4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44CB-14A2-4BAC-B1FF-0B52C42602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1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46" indent="-2857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41" indent="-22856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77" indent="-22856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13" indent="-22856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49" indent="-22856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386" indent="-22856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22" indent="-22856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658" indent="-22856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2B936-457C-4999-BD24-54559003A28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5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59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70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76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7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23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78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31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87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1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B042-F159-4D1D-AF64-043ACE52BCEE}" type="datetimeFigureOut">
              <a:rPr lang="en-GB" smtClean="0"/>
              <a:t>25/04/2021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9E83-CFC9-4884-A3D7-F60D6AF8A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22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107505" y="845423"/>
            <a:ext cx="5328591" cy="71136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>
                <a:latin typeface="Impact" pitchFamily="34" charset="0"/>
              </a:rPr>
              <a:t>    Effective Networking</a:t>
            </a:r>
            <a:endParaRPr lang="en-GB" sz="3200" dirty="0">
              <a:latin typeface="Arial Narrow" pitchFamily="34" charset="0"/>
            </a:endParaRPr>
          </a:p>
        </p:txBody>
      </p:sp>
      <p:pic>
        <p:nvPicPr>
          <p:cNvPr id="3074" name="Picture 2" descr="http://www.elevatetalentnetwork.com/wp-content/uploads/2014/10/networking-ev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82269"/>
            <a:ext cx="5430484" cy="25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C:\Users\Rachel\Documents\Rachel\Sure Speech\Logo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8" t="27245" r="24112" b="45509"/>
          <a:stretch/>
        </p:blipFill>
        <p:spPr bwMode="auto">
          <a:xfrm>
            <a:off x="125318" y="5632367"/>
            <a:ext cx="3006522" cy="110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ease mute your mic - Mute - Magnet | TeePublic">
            <a:extLst>
              <a:ext uri="{FF2B5EF4-FFF2-40B4-BE49-F238E27FC236}">
                <a16:creationId xmlns:a16="http://schemas.microsoft.com/office/drawing/2014/main" id="{7EFA4E72-F7A0-48CD-BAD3-2C6085695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991" y="548680"/>
            <a:ext cx="3216399" cy="32163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789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84113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NETWORKING – TOP TIPS!</a:t>
            </a:r>
          </a:p>
        </p:txBody>
      </p:sp>
      <p:pic>
        <p:nvPicPr>
          <p:cNvPr id="12290" name="Picture 2" descr="http://blog.marketing.rakuten.co.uk/wp-content/uploads/2014/12/top-tips-for-brilliant-business-ca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4" t="8129" r="18683" b="884"/>
          <a:stretch/>
        </p:blipFill>
        <p:spPr bwMode="auto">
          <a:xfrm>
            <a:off x="3438978" y="4005064"/>
            <a:ext cx="5701814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79512" y="1116027"/>
            <a:ext cx="8961280" cy="44012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Get out of your comfort zone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Be considerate and respectful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Find common ground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Pursue the relationship, not the sale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Always follow up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Be patient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glow rad="139700">
                    <a:srgbClr val="8064A2">
                      <a:lumMod val="75000"/>
                      <a:alpha val="4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	Be specific</a:t>
            </a:r>
          </a:p>
        </p:txBody>
      </p:sp>
    </p:spTree>
    <p:extLst>
      <p:ext uri="{BB962C8B-B14F-4D97-AF65-F5344CB8AC3E}">
        <p14:creationId xmlns:p14="http://schemas.microsoft.com/office/powerpoint/2010/main" val="54233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9209</TotalTime>
  <Words>43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Impact</vt:lpstr>
      <vt:lpstr>Office Theme</vt:lpstr>
      <vt:lpstr>    Effective Networking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Public Speaking</dc:title>
  <dc:creator>Rachel</dc:creator>
  <cp:lastModifiedBy>Mark Rudland</cp:lastModifiedBy>
  <cp:revision>114</cp:revision>
  <dcterms:created xsi:type="dcterms:W3CDTF">2013-05-28T14:23:35Z</dcterms:created>
  <dcterms:modified xsi:type="dcterms:W3CDTF">2021-04-25T08:18:22Z</dcterms:modified>
</cp:coreProperties>
</file>