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4"/>
  </p:notesMasterIdLst>
  <p:handoutMasterIdLst>
    <p:handoutMasterId r:id="rId45"/>
  </p:handoutMasterIdLst>
  <p:sldIdLst>
    <p:sldId id="367" r:id="rId2"/>
    <p:sldId id="421" r:id="rId3"/>
    <p:sldId id="419" r:id="rId4"/>
    <p:sldId id="416" r:id="rId5"/>
    <p:sldId id="368" r:id="rId6"/>
    <p:sldId id="381" r:id="rId7"/>
    <p:sldId id="266" r:id="rId8"/>
    <p:sldId id="420" r:id="rId9"/>
    <p:sldId id="272" r:id="rId10"/>
    <p:sldId id="370" r:id="rId11"/>
    <p:sldId id="369" r:id="rId12"/>
    <p:sldId id="273" r:id="rId13"/>
    <p:sldId id="274" r:id="rId14"/>
    <p:sldId id="275" r:id="rId15"/>
    <p:sldId id="276" r:id="rId16"/>
    <p:sldId id="380" r:id="rId17"/>
    <p:sldId id="277" r:id="rId18"/>
    <p:sldId id="280" r:id="rId19"/>
    <p:sldId id="372" r:id="rId20"/>
    <p:sldId id="374" r:id="rId21"/>
    <p:sldId id="377" r:id="rId22"/>
    <p:sldId id="378" r:id="rId23"/>
    <p:sldId id="379" r:id="rId24"/>
    <p:sldId id="386" r:id="rId25"/>
    <p:sldId id="382" r:id="rId26"/>
    <p:sldId id="395" r:id="rId27"/>
    <p:sldId id="397" r:id="rId28"/>
    <p:sldId id="396" r:id="rId29"/>
    <p:sldId id="398" r:id="rId30"/>
    <p:sldId id="412" r:id="rId31"/>
    <p:sldId id="400" r:id="rId32"/>
    <p:sldId id="399" r:id="rId33"/>
    <p:sldId id="402" r:id="rId34"/>
    <p:sldId id="401" r:id="rId35"/>
    <p:sldId id="403" r:id="rId36"/>
    <p:sldId id="413" r:id="rId37"/>
    <p:sldId id="405" r:id="rId38"/>
    <p:sldId id="392" r:id="rId39"/>
    <p:sldId id="394" r:id="rId40"/>
    <p:sldId id="415" r:id="rId41"/>
    <p:sldId id="422" r:id="rId42"/>
    <p:sldId id="423" r:id="rId43"/>
  </p:sldIdLst>
  <p:sldSz cx="9144000" cy="6858000" type="screen4x3"/>
  <p:notesSz cx="6731000" cy="10007600"/>
  <p:defaultTextStyle>
    <a:defPPr>
      <a:defRPr lang="de-DE"/>
    </a:defPPr>
    <a:lvl1pPr algn="ctr" rtl="0" fontAlgn="base">
      <a:spcBef>
        <a:spcPct val="0"/>
      </a:spcBef>
      <a:spcAft>
        <a:spcPct val="0"/>
      </a:spcAft>
      <a:buFont typeface="Wingdings" pitchFamily="2" charset="2"/>
      <a:defRPr sz="4800" kern="1200">
        <a:solidFill>
          <a:schemeClr val="bg1"/>
        </a:solidFill>
        <a:latin typeface="Arial" charset="0"/>
        <a:ea typeface="+mn-ea"/>
        <a:cs typeface="+mn-cs"/>
      </a:defRPr>
    </a:lvl1pPr>
    <a:lvl2pPr marL="457200" algn="ctr" rtl="0" fontAlgn="base">
      <a:spcBef>
        <a:spcPct val="0"/>
      </a:spcBef>
      <a:spcAft>
        <a:spcPct val="0"/>
      </a:spcAft>
      <a:buFont typeface="Wingdings" pitchFamily="2" charset="2"/>
      <a:defRPr sz="4800" kern="1200">
        <a:solidFill>
          <a:schemeClr val="bg1"/>
        </a:solidFill>
        <a:latin typeface="Arial" charset="0"/>
        <a:ea typeface="+mn-ea"/>
        <a:cs typeface="+mn-cs"/>
      </a:defRPr>
    </a:lvl2pPr>
    <a:lvl3pPr marL="914400" algn="ctr" rtl="0" fontAlgn="base">
      <a:spcBef>
        <a:spcPct val="0"/>
      </a:spcBef>
      <a:spcAft>
        <a:spcPct val="0"/>
      </a:spcAft>
      <a:buFont typeface="Wingdings" pitchFamily="2" charset="2"/>
      <a:defRPr sz="4800" kern="1200">
        <a:solidFill>
          <a:schemeClr val="bg1"/>
        </a:solidFill>
        <a:latin typeface="Arial" charset="0"/>
        <a:ea typeface="+mn-ea"/>
        <a:cs typeface="+mn-cs"/>
      </a:defRPr>
    </a:lvl3pPr>
    <a:lvl4pPr marL="1371600" algn="ctr" rtl="0" fontAlgn="base">
      <a:spcBef>
        <a:spcPct val="0"/>
      </a:spcBef>
      <a:spcAft>
        <a:spcPct val="0"/>
      </a:spcAft>
      <a:buFont typeface="Wingdings" pitchFamily="2" charset="2"/>
      <a:defRPr sz="4800" kern="1200">
        <a:solidFill>
          <a:schemeClr val="bg1"/>
        </a:solidFill>
        <a:latin typeface="Arial" charset="0"/>
        <a:ea typeface="+mn-ea"/>
        <a:cs typeface="+mn-cs"/>
      </a:defRPr>
    </a:lvl4pPr>
    <a:lvl5pPr marL="1828800" algn="ctr" rtl="0" fontAlgn="base">
      <a:spcBef>
        <a:spcPct val="0"/>
      </a:spcBef>
      <a:spcAft>
        <a:spcPct val="0"/>
      </a:spcAft>
      <a:buFont typeface="Wingdings" pitchFamily="2" charset="2"/>
      <a:defRPr sz="4800" kern="1200">
        <a:solidFill>
          <a:schemeClr val="bg1"/>
        </a:solidFill>
        <a:latin typeface="Arial" charset="0"/>
        <a:ea typeface="+mn-ea"/>
        <a:cs typeface="+mn-cs"/>
      </a:defRPr>
    </a:lvl5pPr>
    <a:lvl6pPr marL="2286000" algn="l" defTabSz="914400" rtl="0" eaLnBrk="1" latinLnBrk="0" hangingPunct="1">
      <a:defRPr sz="4800" kern="1200">
        <a:solidFill>
          <a:schemeClr val="bg1"/>
        </a:solidFill>
        <a:latin typeface="Arial" charset="0"/>
        <a:ea typeface="+mn-ea"/>
        <a:cs typeface="+mn-cs"/>
      </a:defRPr>
    </a:lvl6pPr>
    <a:lvl7pPr marL="2743200" algn="l" defTabSz="914400" rtl="0" eaLnBrk="1" latinLnBrk="0" hangingPunct="1">
      <a:defRPr sz="4800" kern="1200">
        <a:solidFill>
          <a:schemeClr val="bg1"/>
        </a:solidFill>
        <a:latin typeface="Arial" charset="0"/>
        <a:ea typeface="+mn-ea"/>
        <a:cs typeface="+mn-cs"/>
      </a:defRPr>
    </a:lvl7pPr>
    <a:lvl8pPr marL="3200400" algn="l" defTabSz="914400" rtl="0" eaLnBrk="1" latinLnBrk="0" hangingPunct="1">
      <a:defRPr sz="4800" kern="1200">
        <a:solidFill>
          <a:schemeClr val="bg1"/>
        </a:solidFill>
        <a:latin typeface="Arial" charset="0"/>
        <a:ea typeface="+mn-ea"/>
        <a:cs typeface="+mn-cs"/>
      </a:defRPr>
    </a:lvl8pPr>
    <a:lvl9pPr marL="3657600" algn="l" defTabSz="914400" rtl="0" eaLnBrk="1" latinLnBrk="0" hangingPunct="1">
      <a:defRPr sz="48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4A6"/>
    <a:srgbClr val="F1701A"/>
    <a:srgbClr val="C7D8B5"/>
    <a:srgbClr val="3F5429"/>
    <a:srgbClr val="FEFFFF"/>
    <a:srgbClr val="C60000"/>
    <a:srgbClr val="FBBC01"/>
    <a:srgbClr val="216F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A7BE93-87E7-4EFD-B5E1-A8315E35D8D6}" v="5" dt="2021-05-16T16:53:30.1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36" autoAdjust="0"/>
  </p:normalViewPr>
  <p:slideViewPr>
    <p:cSldViewPr>
      <p:cViewPr varScale="1">
        <p:scale>
          <a:sx n="86" d="100"/>
          <a:sy n="86" d="100"/>
        </p:scale>
        <p:origin x="6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chnadler" userId="e4e72495f3edc5bd" providerId="LiveId" clId="{72A7BE93-87E7-4EFD-B5E1-A8315E35D8D6}"/>
    <pc:docChg chg="undo custSel addSld delSld modSld sldOrd">
      <pc:chgData name="alan chnadler" userId="e4e72495f3edc5bd" providerId="LiveId" clId="{72A7BE93-87E7-4EFD-B5E1-A8315E35D8D6}" dt="2021-05-16T16:56:39.091" v="1045" actId="5793"/>
      <pc:docMkLst>
        <pc:docMk/>
      </pc:docMkLst>
      <pc:sldChg chg="del">
        <pc:chgData name="alan chnadler" userId="e4e72495f3edc5bd" providerId="LiveId" clId="{72A7BE93-87E7-4EFD-B5E1-A8315E35D8D6}" dt="2021-05-16T16:38:03.197" v="146" actId="2696"/>
        <pc:sldMkLst>
          <pc:docMk/>
          <pc:sldMk cId="0" sldId="263"/>
        </pc:sldMkLst>
      </pc:sldChg>
      <pc:sldChg chg="del">
        <pc:chgData name="alan chnadler" userId="e4e72495f3edc5bd" providerId="LiveId" clId="{72A7BE93-87E7-4EFD-B5E1-A8315E35D8D6}" dt="2021-05-16T16:38:46.302" v="172" actId="2696"/>
        <pc:sldMkLst>
          <pc:docMk/>
          <pc:sldMk cId="0" sldId="267"/>
        </pc:sldMkLst>
      </pc:sldChg>
      <pc:sldChg chg="del">
        <pc:chgData name="alan chnadler" userId="e4e72495f3edc5bd" providerId="LiveId" clId="{72A7BE93-87E7-4EFD-B5E1-A8315E35D8D6}" dt="2021-05-16T16:38:49.985" v="173" actId="2696"/>
        <pc:sldMkLst>
          <pc:docMk/>
          <pc:sldMk cId="0" sldId="268"/>
        </pc:sldMkLst>
      </pc:sldChg>
      <pc:sldChg chg="del">
        <pc:chgData name="alan chnadler" userId="e4e72495f3edc5bd" providerId="LiveId" clId="{72A7BE93-87E7-4EFD-B5E1-A8315E35D8D6}" dt="2021-05-16T16:44:21.277" v="377" actId="2696"/>
        <pc:sldMkLst>
          <pc:docMk/>
          <pc:sldMk cId="0" sldId="270"/>
        </pc:sldMkLst>
      </pc:sldChg>
      <pc:sldChg chg="del">
        <pc:chgData name="alan chnadler" userId="e4e72495f3edc5bd" providerId="LiveId" clId="{72A7BE93-87E7-4EFD-B5E1-A8315E35D8D6}" dt="2021-05-16T16:44:23.767" v="378" actId="2696"/>
        <pc:sldMkLst>
          <pc:docMk/>
          <pc:sldMk cId="0" sldId="271"/>
        </pc:sldMkLst>
      </pc:sldChg>
      <pc:sldChg chg="modSp mod">
        <pc:chgData name="alan chnadler" userId="e4e72495f3edc5bd" providerId="LiveId" clId="{72A7BE93-87E7-4EFD-B5E1-A8315E35D8D6}" dt="2021-05-16T16:44:38.773" v="424" actId="20577"/>
        <pc:sldMkLst>
          <pc:docMk/>
          <pc:sldMk cId="0" sldId="272"/>
        </pc:sldMkLst>
        <pc:spChg chg="mod">
          <ac:chgData name="alan chnadler" userId="e4e72495f3edc5bd" providerId="LiveId" clId="{72A7BE93-87E7-4EFD-B5E1-A8315E35D8D6}" dt="2021-05-16T16:44:38.773" v="424" actId="20577"/>
          <ac:spMkLst>
            <pc:docMk/>
            <pc:sldMk cId="0" sldId="272"/>
            <ac:spMk id="403459" creationId="{00000000-0000-0000-0000-000000000000}"/>
          </ac:spMkLst>
        </pc:spChg>
      </pc:sldChg>
      <pc:sldChg chg="modSp mod">
        <pc:chgData name="alan chnadler" userId="e4e72495f3edc5bd" providerId="LiveId" clId="{72A7BE93-87E7-4EFD-B5E1-A8315E35D8D6}" dt="2021-05-16T16:54:25.577" v="1019" actId="20577"/>
        <pc:sldMkLst>
          <pc:docMk/>
          <pc:sldMk cId="0" sldId="273"/>
        </pc:sldMkLst>
        <pc:spChg chg="mod">
          <ac:chgData name="alan chnadler" userId="e4e72495f3edc5bd" providerId="LiveId" clId="{72A7BE93-87E7-4EFD-B5E1-A8315E35D8D6}" dt="2021-05-16T16:54:25.577" v="1019" actId="20577"/>
          <ac:spMkLst>
            <pc:docMk/>
            <pc:sldMk cId="0" sldId="273"/>
            <ac:spMk id="404483" creationId="{00000000-0000-0000-0000-000000000000}"/>
          </ac:spMkLst>
        </pc:spChg>
      </pc:sldChg>
      <pc:sldChg chg="modSp mod">
        <pc:chgData name="alan chnadler" userId="e4e72495f3edc5bd" providerId="LiveId" clId="{72A7BE93-87E7-4EFD-B5E1-A8315E35D8D6}" dt="2021-05-16T16:45:46.438" v="579" actId="20577"/>
        <pc:sldMkLst>
          <pc:docMk/>
          <pc:sldMk cId="0" sldId="276"/>
        </pc:sldMkLst>
        <pc:spChg chg="mod">
          <ac:chgData name="alan chnadler" userId="e4e72495f3edc5bd" providerId="LiveId" clId="{72A7BE93-87E7-4EFD-B5E1-A8315E35D8D6}" dt="2021-05-16T16:45:46.438" v="579" actId="20577"/>
          <ac:spMkLst>
            <pc:docMk/>
            <pc:sldMk cId="0" sldId="276"/>
            <ac:spMk id="407554" creationId="{00000000-0000-0000-0000-000000000000}"/>
          </ac:spMkLst>
        </pc:spChg>
      </pc:sldChg>
      <pc:sldChg chg="modSp mod">
        <pc:chgData name="alan chnadler" userId="e4e72495f3edc5bd" providerId="LiveId" clId="{72A7BE93-87E7-4EFD-B5E1-A8315E35D8D6}" dt="2021-05-16T16:46:34.297" v="639" actId="20577"/>
        <pc:sldMkLst>
          <pc:docMk/>
          <pc:sldMk cId="0" sldId="277"/>
        </pc:sldMkLst>
        <pc:spChg chg="mod">
          <ac:chgData name="alan chnadler" userId="e4e72495f3edc5bd" providerId="LiveId" clId="{72A7BE93-87E7-4EFD-B5E1-A8315E35D8D6}" dt="2021-05-16T16:46:34.297" v="639" actId="20577"/>
          <ac:spMkLst>
            <pc:docMk/>
            <pc:sldMk cId="0" sldId="277"/>
            <ac:spMk id="408579" creationId="{00000000-0000-0000-0000-000000000000}"/>
          </ac:spMkLst>
        </pc:spChg>
      </pc:sldChg>
      <pc:sldChg chg="del">
        <pc:chgData name="alan chnadler" userId="e4e72495f3edc5bd" providerId="LiveId" clId="{72A7BE93-87E7-4EFD-B5E1-A8315E35D8D6}" dt="2021-05-16T16:46:38.408" v="640" actId="2696"/>
        <pc:sldMkLst>
          <pc:docMk/>
          <pc:sldMk cId="0" sldId="278"/>
        </pc:sldMkLst>
      </pc:sldChg>
      <pc:sldChg chg="modSp mod">
        <pc:chgData name="alan chnadler" userId="e4e72495f3edc5bd" providerId="LiveId" clId="{72A7BE93-87E7-4EFD-B5E1-A8315E35D8D6}" dt="2021-05-16T16:47:01.842" v="677" actId="20577"/>
        <pc:sldMkLst>
          <pc:docMk/>
          <pc:sldMk cId="0" sldId="280"/>
        </pc:sldMkLst>
        <pc:spChg chg="mod">
          <ac:chgData name="alan chnadler" userId="e4e72495f3edc5bd" providerId="LiveId" clId="{72A7BE93-87E7-4EFD-B5E1-A8315E35D8D6}" dt="2021-05-16T16:47:01.842" v="677" actId="20577"/>
          <ac:spMkLst>
            <pc:docMk/>
            <pc:sldMk cId="0" sldId="280"/>
            <ac:spMk id="411651" creationId="{00000000-0000-0000-0000-000000000000}"/>
          </ac:spMkLst>
        </pc:spChg>
      </pc:sldChg>
      <pc:sldChg chg="modSp mod">
        <pc:chgData name="alan chnadler" userId="e4e72495f3edc5bd" providerId="LiveId" clId="{72A7BE93-87E7-4EFD-B5E1-A8315E35D8D6}" dt="2021-05-16T16:42:51.293" v="257" actId="14100"/>
        <pc:sldMkLst>
          <pc:docMk/>
          <pc:sldMk cId="23780487" sldId="367"/>
        </pc:sldMkLst>
        <pc:spChg chg="mod">
          <ac:chgData name="alan chnadler" userId="e4e72495f3edc5bd" providerId="LiveId" clId="{72A7BE93-87E7-4EFD-B5E1-A8315E35D8D6}" dt="2021-05-16T16:42:51.293" v="257" actId="14100"/>
          <ac:spMkLst>
            <pc:docMk/>
            <pc:sldMk cId="23780487" sldId="367"/>
            <ac:spMk id="2" creationId="{00000000-0000-0000-0000-000000000000}"/>
          </ac:spMkLst>
        </pc:spChg>
      </pc:sldChg>
      <pc:sldChg chg="modSp mod">
        <pc:chgData name="alan chnadler" userId="e4e72495f3edc5bd" providerId="LiveId" clId="{72A7BE93-87E7-4EFD-B5E1-A8315E35D8D6}" dt="2021-05-16T16:38:19.054" v="171" actId="20577"/>
        <pc:sldMkLst>
          <pc:docMk/>
          <pc:sldMk cId="1325556765" sldId="368"/>
        </pc:sldMkLst>
        <pc:spChg chg="mod">
          <ac:chgData name="alan chnadler" userId="e4e72495f3edc5bd" providerId="LiveId" clId="{72A7BE93-87E7-4EFD-B5E1-A8315E35D8D6}" dt="2021-05-16T16:38:19.054" v="171" actId="20577"/>
          <ac:spMkLst>
            <pc:docMk/>
            <pc:sldMk cId="1325556765" sldId="368"/>
            <ac:spMk id="2" creationId="{00000000-0000-0000-0000-000000000000}"/>
          </ac:spMkLst>
        </pc:spChg>
      </pc:sldChg>
      <pc:sldChg chg="modSp mod">
        <pc:chgData name="alan chnadler" userId="e4e72495f3edc5bd" providerId="LiveId" clId="{72A7BE93-87E7-4EFD-B5E1-A8315E35D8D6}" dt="2021-05-16T16:44:51.325" v="467" actId="20577"/>
        <pc:sldMkLst>
          <pc:docMk/>
          <pc:sldMk cId="1659408890" sldId="370"/>
        </pc:sldMkLst>
        <pc:spChg chg="mod">
          <ac:chgData name="alan chnadler" userId="e4e72495f3edc5bd" providerId="LiveId" clId="{72A7BE93-87E7-4EFD-B5E1-A8315E35D8D6}" dt="2021-05-16T16:44:51.325" v="467" actId="20577"/>
          <ac:spMkLst>
            <pc:docMk/>
            <pc:sldMk cId="1659408890" sldId="370"/>
            <ac:spMk id="3" creationId="{00000000-0000-0000-0000-000000000000}"/>
          </ac:spMkLst>
        </pc:spChg>
      </pc:sldChg>
      <pc:sldChg chg="del">
        <pc:chgData name="alan chnadler" userId="e4e72495f3edc5bd" providerId="LiveId" clId="{72A7BE93-87E7-4EFD-B5E1-A8315E35D8D6}" dt="2021-05-16T16:45:52.079" v="580" actId="2696"/>
        <pc:sldMkLst>
          <pc:docMk/>
          <pc:sldMk cId="3656725493" sldId="371"/>
        </pc:sldMkLst>
      </pc:sldChg>
      <pc:sldChg chg="modSp mod">
        <pc:chgData name="alan chnadler" userId="e4e72495f3edc5bd" providerId="LiveId" clId="{72A7BE93-87E7-4EFD-B5E1-A8315E35D8D6}" dt="2021-05-16T16:47:12.333" v="705" actId="20577"/>
        <pc:sldMkLst>
          <pc:docMk/>
          <pc:sldMk cId="975148544" sldId="372"/>
        </pc:sldMkLst>
        <pc:spChg chg="mod">
          <ac:chgData name="alan chnadler" userId="e4e72495f3edc5bd" providerId="LiveId" clId="{72A7BE93-87E7-4EFD-B5E1-A8315E35D8D6}" dt="2021-05-16T16:47:12.333" v="705" actId="20577"/>
          <ac:spMkLst>
            <pc:docMk/>
            <pc:sldMk cId="975148544" sldId="372"/>
            <ac:spMk id="3" creationId="{00000000-0000-0000-0000-000000000000}"/>
          </ac:spMkLst>
        </pc:spChg>
      </pc:sldChg>
      <pc:sldChg chg="modSp mod">
        <pc:chgData name="alan chnadler" userId="e4e72495f3edc5bd" providerId="LiveId" clId="{72A7BE93-87E7-4EFD-B5E1-A8315E35D8D6}" dt="2021-05-16T16:55:06.567" v="1021" actId="313"/>
        <pc:sldMkLst>
          <pc:docMk/>
          <pc:sldMk cId="1639570216" sldId="374"/>
        </pc:sldMkLst>
        <pc:spChg chg="mod">
          <ac:chgData name="alan chnadler" userId="e4e72495f3edc5bd" providerId="LiveId" clId="{72A7BE93-87E7-4EFD-B5E1-A8315E35D8D6}" dt="2021-05-16T16:55:06.567" v="1021" actId="313"/>
          <ac:spMkLst>
            <pc:docMk/>
            <pc:sldMk cId="1639570216" sldId="374"/>
            <ac:spMk id="5" creationId="{00000000-0000-0000-0000-000000000000}"/>
          </ac:spMkLst>
        </pc:spChg>
      </pc:sldChg>
      <pc:sldChg chg="del">
        <pc:chgData name="alan chnadler" userId="e4e72495f3edc5bd" providerId="LiveId" clId="{72A7BE93-87E7-4EFD-B5E1-A8315E35D8D6}" dt="2021-05-16T16:47:23.534" v="706" actId="2696"/>
        <pc:sldMkLst>
          <pc:docMk/>
          <pc:sldMk cId="212478063" sldId="376"/>
        </pc:sldMkLst>
      </pc:sldChg>
      <pc:sldChg chg="modSp mod">
        <pc:chgData name="alan chnadler" userId="e4e72495f3edc5bd" providerId="LiveId" clId="{72A7BE93-87E7-4EFD-B5E1-A8315E35D8D6}" dt="2021-05-16T16:45:59.815" v="581" actId="20577"/>
        <pc:sldMkLst>
          <pc:docMk/>
          <pc:sldMk cId="4024239373" sldId="380"/>
        </pc:sldMkLst>
        <pc:spChg chg="mod">
          <ac:chgData name="alan chnadler" userId="e4e72495f3edc5bd" providerId="LiveId" clId="{72A7BE93-87E7-4EFD-B5E1-A8315E35D8D6}" dt="2021-05-16T16:45:59.815" v="581" actId="20577"/>
          <ac:spMkLst>
            <pc:docMk/>
            <pc:sldMk cId="4024239373" sldId="380"/>
            <ac:spMk id="3" creationId="{00000000-0000-0000-0000-000000000000}"/>
          </ac:spMkLst>
        </pc:spChg>
      </pc:sldChg>
      <pc:sldChg chg="addSp delSp modSp mod modClrScheme chgLayout">
        <pc:chgData name="alan chnadler" userId="e4e72495f3edc5bd" providerId="LiveId" clId="{72A7BE93-87E7-4EFD-B5E1-A8315E35D8D6}" dt="2021-05-16T16:55:57.294" v="1040" actId="20577"/>
        <pc:sldMkLst>
          <pc:docMk/>
          <pc:sldMk cId="1939542375" sldId="382"/>
        </pc:sldMkLst>
        <pc:spChg chg="add del mod ord">
          <ac:chgData name="alan chnadler" userId="e4e72495f3edc5bd" providerId="LiveId" clId="{72A7BE93-87E7-4EFD-B5E1-A8315E35D8D6}" dt="2021-05-16T16:48:36.840" v="767" actId="700"/>
          <ac:spMkLst>
            <pc:docMk/>
            <pc:sldMk cId="1939542375" sldId="382"/>
            <ac:spMk id="2" creationId="{14DCCF94-F9D7-4370-83C2-DEFA13184015}"/>
          </ac:spMkLst>
        </pc:spChg>
        <pc:spChg chg="add del mod ord">
          <ac:chgData name="alan chnadler" userId="e4e72495f3edc5bd" providerId="LiveId" clId="{72A7BE93-87E7-4EFD-B5E1-A8315E35D8D6}" dt="2021-05-16T16:48:36.840" v="767" actId="700"/>
          <ac:spMkLst>
            <pc:docMk/>
            <pc:sldMk cId="1939542375" sldId="382"/>
            <ac:spMk id="3" creationId="{BEDBC4FD-DB95-44A2-970E-D8EABC9C55BF}"/>
          </ac:spMkLst>
        </pc:spChg>
        <pc:spChg chg="mod">
          <ac:chgData name="alan chnadler" userId="e4e72495f3edc5bd" providerId="LiveId" clId="{72A7BE93-87E7-4EFD-B5E1-A8315E35D8D6}" dt="2021-05-16T16:55:57.294" v="1040" actId="20577"/>
          <ac:spMkLst>
            <pc:docMk/>
            <pc:sldMk cId="1939542375" sldId="382"/>
            <ac:spMk id="78852" creationId="{00000000-0000-0000-0000-000000000000}"/>
          </ac:spMkLst>
        </pc:spChg>
      </pc:sldChg>
      <pc:sldChg chg="del">
        <pc:chgData name="alan chnadler" userId="e4e72495f3edc5bd" providerId="LiveId" clId="{72A7BE93-87E7-4EFD-B5E1-A8315E35D8D6}" dt="2021-05-16T16:49:15.432" v="864" actId="2696"/>
        <pc:sldMkLst>
          <pc:docMk/>
          <pc:sldMk cId="2898215337" sldId="383"/>
        </pc:sldMkLst>
      </pc:sldChg>
      <pc:sldChg chg="del">
        <pc:chgData name="alan chnadler" userId="e4e72495f3edc5bd" providerId="LiveId" clId="{72A7BE93-87E7-4EFD-B5E1-A8315E35D8D6}" dt="2021-05-16T16:49:19.697" v="865" actId="2696"/>
        <pc:sldMkLst>
          <pc:docMk/>
          <pc:sldMk cId="3302080089" sldId="384"/>
        </pc:sldMkLst>
      </pc:sldChg>
      <pc:sldChg chg="modSp mod">
        <pc:chgData name="alan chnadler" userId="e4e72495f3edc5bd" providerId="LiveId" clId="{72A7BE93-87E7-4EFD-B5E1-A8315E35D8D6}" dt="2021-05-16T16:48:08.253" v="764" actId="20577"/>
        <pc:sldMkLst>
          <pc:docMk/>
          <pc:sldMk cId="1496800980" sldId="386"/>
        </pc:sldMkLst>
        <pc:spChg chg="mod">
          <ac:chgData name="alan chnadler" userId="e4e72495f3edc5bd" providerId="LiveId" clId="{72A7BE93-87E7-4EFD-B5E1-A8315E35D8D6}" dt="2021-05-16T16:48:08.253" v="764" actId="20577"/>
          <ac:spMkLst>
            <pc:docMk/>
            <pc:sldMk cId="1496800980" sldId="386"/>
            <ac:spMk id="3" creationId="{00000000-0000-0000-0000-000000000000}"/>
          </ac:spMkLst>
        </pc:spChg>
      </pc:sldChg>
      <pc:sldChg chg="del">
        <pc:chgData name="alan chnadler" userId="e4e72495f3edc5bd" providerId="LiveId" clId="{72A7BE93-87E7-4EFD-B5E1-A8315E35D8D6}" dt="2021-05-16T16:44:18.305" v="376" actId="2696"/>
        <pc:sldMkLst>
          <pc:docMk/>
          <pc:sldMk cId="1384560490" sldId="387"/>
        </pc:sldMkLst>
      </pc:sldChg>
      <pc:sldChg chg="del">
        <pc:chgData name="alan chnadler" userId="e4e72495f3edc5bd" providerId="LiveId" clId="{72A7BE93-87E7-4EFD-B5E1-A8315E35D8D6}" dt="2021-05-16T16:48:14.499" v="765" actId="2696"/>
        <pc:sldMkLst>
          <pc:docMk/>
          <pc:sldMk cId="2054754088" sldId="388"/>
        </pc:sldMkLst>
      </pc:sldChg>
      <pc:sldChg chg="del">
        <pc:chgData name="alan chnadler" userId="e4e72495f3edc5bd" providerId="LiveId" clId="{72A7BE93-87E7-4EFD-B5E1-A8315E35D8D6}" dt="2021-05-16T16:51:17.170" v="918" actId="2696"/>
        <pc:sldMkLst>
          <pc:docMk/>
          <pc:sldMk cId="1385369894" sldId="391"/>
        </pc:sldMkLst>
      </pc:sldChg>
      <pc:sldChg chg="modSp mod">
        <pc:chgData name="alan chnadler" userId="e4e72495f3edc5bd" providerId="LiveId" clId="{72A7BE93-87E7-4EFD-B5E1-A8315E35D8D6}" dt="2021-05-16T16:51:28.695" v="936" actId="20577"/>
        <pc:sldMkLst>
          <pc:docMk/>
          <pc:sldMk cId="939020083" sldId="392"/>
        </pc:sldMkLst>
        <pc:spChg chg="mod">
          <ac:chgData name="alan chnadler" userId="e4e72495f3edc5bd" providerId="LiveId" clId="{72A7BE93-87E7-4EFD-B5E1-A8315E35D8D6}" dt="2021-05-16T16:51:28.695" v="936" actId="20577"/>
          <ac:spMkLst>
            <pc:docMk/>
            <pc:sldMk cId="939020083" sldId="392"/>
            <ac:spMk id="3" creationId="{00000000-0000-0000-0000-000000000000}"/>
          </ac:spMkLst>
        </pc:spChg>
      </pc:sldChg>
      <pc:sldChg chg="del">
        <pc:chgData name="alan chnadler" userId="e4e72495f3edc5bd" providerId="LiveId" clId="{72A7BE93-87E7-4EFD-B5E1-A8315E35D8D6}" dt="2021-05-16T16:51:42.625" v="937" actId="2696"/>
        <pc:sldMkLst>
          <pc:docMk/>
          <pc:sldMk cId="1017682072" sldId="393"/>
        </pc:sldMkLst>
      </pc:sldChg>
      <pc:sldChg chg="modSp mod">
        <pc:chgData name="alan chnadler" userId="e4e72495f3edc5bd" providerId="LiveId" clId="{72A7BE93-87E7-4EFD-B5E1-A8315E35D8D6}" dt="2021-05-16T16:52:44.635" v="981" actId="20577"/>
        <pc:sldMkLst>
          <pc:docMk/>
          <pc:sldMk cId="76817982" sldId="394"/>
        </pc:sldMkLst>
        <pc:spChg chg="mod">
          <ac:chgData name="alan chnadler" userId="e4e72495f3edc5bd" providerId="LiveId" clId="{72A7BE93-87E7-4EFD-B5E1-A8315E35D8D6}" dt="2021-05-16T16:52:44.635" v="981" actId="20577"/>
          <ac:spMkLst>
            <pc:docMk/>
            <pc:sldMk cId="76817982" sldId="394"/>
            <ac:spMk id="3" creationId="{00000000-0000-0000-0000-000000000000}"/>
          </ac:spMkLst>
        </pc:spChg>
      </pc:sldChg>
      <pc:sldChg chg="modSp mod">
        <pc:chgData name="alan chnadler" userId="e4e72495f3edc5bd" providerId="LiveId" clId="{72A7BE93-87E7-4EFD-B5E1-A8315E35D8D6}" dt="2021-05-16T16:56:14.893" v="1043" actId="20577"/>
        <pc:sldMkLst>
          <pc:docMk/>
          <pc:sldMk cId="1417616355" sldId="398"/>
        </pc:sldMkLst>
        <pc:spChg chg="mod">
          <ac:chgData name="alan chnadler" userId="e4e72495f3edc5bd" providerId="LiveId" clId="{72A7BE93-87E7-4EFD-B5E1-A8315E35D8D6}" dt="2021-05-16T16:56:14.893" v="1043" actId="20577"/>
          <ac:spMkLst>
            <pc:docMk/>
            <pc:sldMk cId="1417616355" sldId="398"/>
            <ac:spMk id="3" creationId="{00000000-0000-0000-0000-000000000000}"/>
          </ac:spMkLst>
        </pc:spChg>
      </pc:sldChg>
      <pc:sldChg chg="modSp mod">
        <pc:chgData name="alan chnadler" userId="e4e72495f3edc5bd" providerId="LiveId" clId="{72A7BE93-87E7-4EFD-B5E1-A8315E35D8D6}" dt="2021-05-16T16:50:24.781" v="914" actId="20577"/>
        <pc:sldMkLst>
          <pc:docMk/>
          <pc:sldMk cId="2427047600" sldId="399"/>
        </pc:sldMkLst>
        <pc:spChg chg="mod">
          <ac:chgData name="alan chnadler" userId="e4e72495f3edc5bd" providerId="LiveId" clId="{72A7BE93-87E7-4EFD-B5E1-A8315E35D8D6}" dt="2021-05-16T16:50:24.781" v="914" actId="20577"/>
          <ac:spMkLst>
            <pc:docMk/>
            <pc:sldMk cId="2427047600" sldId="399"/>
            <ac:spMk id="3" creationId="{00000000-0000-0000-0000-000000000000}"/>
          </ac:spMkLst>
        </pc:spChg>
      </pc:sldChg>
      <pc:sldChg chg="modSp mod">
        <pc:chgData name="alan chnadler" userId="e4e72495f3edc5bd" providerId="LiveId" clId="{72A7BE93-87E7-4EFD-B5E1-A8315E35D8D6}" dt="2021-05-16T16:50:31.497" v="915" actId="20577"/>
        <pc:sldMkLst>
          <pc:docMk/>
          <pc:sldMk cId="4130276219" sldId="402"/>
        </pc:sldMkLst>
        <pc:spChg chg="mod">
          <ac:chgData name="alan chnadler" userId="e4e72495f3edc5bd" providerId="LiveId" clId="{72A7BE93-87E7-4EFD-B5E1-A8315E35D8D6}" dt="2021-05-16T16:50:31.497" v="915" actId="20577"/>
          <ac:spMkLst>
            <pc:docMk/>
            <pc:sldMk cId="4130276219" sldId="402"/>
            <ac:spMk id="3" creationId="{00000000-0000-0000-0000-000000000000}"/>
          </ac:spMkLst>
        </pc:spChg>
      </pc:sldChg>
      <pc:sldChg chg="del">
        <pc:chgData name="alan chnadler" userId="e4e72495f3edc5bd" providerId="LiveId" clId="{72A7BE93-87E7-4EFD-B5E1-A8315E35D8D6}" dt="2021-05-16T16:52:07.291" v="971" actId="2696"/>
        <pc:sldMkLst>
          <pc:docMk/>
          <pc:sldMk cId="212254769" sldId="404"/>
        </pc:sldMkLst>
      </pc:sldChg>
      <pc:sldChg chg="modSp mod">
        <pc:chgData name="alan chnadler" userId="e4e72495f3edc5bd" providerId="LiveId" clId="{72A7BE93-87E7-4EFD-B5E1-A8315E35D8D6}" dt="2021-05-16T16:56:39.091" v="1045" actId="5793"/>
        <pc:sldMkLst>
          <pc:docMk/>
          <pc:sldMk cId="534664860" sldId="405"/>
        </pc:sldMkLst>
        <pc:spChg chg="mod">
          <ac:chgData name="alan chnadler" userId="e4e72495f3edc5bd" providerId="LiveId" clId="{72A7BE93-87E7-4EFD-B5E1-A8315E35D8D6}" dt="2021-05-16T16:56:39.091" v="1045" actId="5793"/>
          <ac:spMkLst>
            <pc:docMk/>
            <pc:sldMk cId="534664860" sldId="405"/>
            <ac:spMk id="3" creationId="{00000000-0000-0000-0000-000000000000}"/>
          </ac:spMkLst>
        </pc:spChg>
      </pc:sldChg>
      <pc:sldChg chg="del">
        <pc:chgData name="alan chnadler" userId="e4e72495f3edc5bd" providerId="LiveId" clId="{72A7BE93-87E7-4EFD-B5E1-A8315E35D8D6}" dt="2021-05-16T16:52:10.334" v="972" actId="2696"/>
        <pc:sldMkLst>
          <pc:docMk/>
          <pc:sldMk cId="1562217202" sldId="406"/>
        </pc:sldMkLst>
      </pc:sldChg>
      <pc:sldChg chg="del">
        <pc:chgData name="alan chnadler" userId="e4e72495f3edc5bd" providerId="LiveId" clId="{72A7BE93-87E7-4EFD-B5E1-A8315E35D8D6}" dt="2021-05-16T16:52:13.478" v="973" actId="2696"/>
        <pc:sldMkLst>
          <pc:docMk/>
          <pc:sldMk cId="2953287641" sldId="407"/>
        </pc:sldMkLst>
      </pc:sldChg>
      <pc:sldChg chg="del">
        <pc:chgData name="alan chnadler" userId="e4e72495f3edc5bd" providerId="LiveId" clId="{72A7BE93-87E7-4EFD-B5E1-A8315E35D8D6}" dt="2021-05-16T16:52:17.080" v="974" actId="2696"/>
        <pc:sldMkLst>
          <pc:docMk/>
          <pc:sldMk cId="840833074" sldId="408"/>
        </pc:sldMkLst>
      </pc:sldChg>
      <pc:sldChg chg="del">
        <pc:chgData name="alan chnadler" userId="e4e72495f3edc5bd" providerId="LiveId" clId="{72A7BE93-87E7-4EFD-B5E1-A8315E35D8D6}" dt="2021-05-16T16:52:20.558" v="975" actId="2696"/>
        <pc:sldMkLst>
          <pc:docMk/>
          <pc:sldMk cId="855967829" sldId="409"/>
        </pc:sldMkLst>
      </pc:sldChg>
      <pc:sldChg chg="del">
        <pc:chgData name="alan chnadler" userId="e4e72495f3edc5bd" providerId="LiveId" clId="{72A7BE93-87E7-4EFD-B5E1-A8315E35D8D6}" dt="2021-05-16T16:52:23.739" v="976" actId="2696"/>
        <pc:sldMkLst>
          <pc:docMk/>
          <pc:sldMk cId="3057919902" sldId="410"/>
        </pc:sldMkLst>
      </pc:sldChg>
      <pc:sldChg chg="modSp mod">
        <pc:chgData name="alan chnadler" userId="e4e72495f3edc5bd" providerId="LiveId" clId="{72A7BE93-87E7-4EFD-B5E1-A8315E35D8D6}" dt="2021-05-16T16:56:07.674" v="1041" actId="20577"/>
        <pc:sldMkLst>
          <pc:docMk/>
          <pc:sldMk cId="1402809061" sldId="412"/>
        </pc:sldMkLst>
        <pc:spChg chg="mod">
          <ac:chgData name="alan chnadler" userId="e4e72495f3edc5bd" providerId="LiveId" clId="{72A7BE93-87E7-4EFD-B5E1-A8315E35D8D6}" dt="2021-05-16T16:56:07.674" v="1041" actId="20577"/>
          <ac:spMkLst>
            <pc:docMk/>
            <pc:sldMk cId="1402809061" sldId="412"/>
            <ac:spMk id="3" creationId="{BB43C836-5340-482D-9EE1-E45D55793AA7}"/>
          </ac:spMkLst>
        </pc:spChg>
      </pc:sldChg>
      <pc:sldChg chg="del">
        <pc:chgData name="alan chnadler" userId="e4e72495f3edc5bd" providerId="LiveId" clId="{72A7BE93-87E7-4EFD-B5E1-A8315E35D8D6}" dt="2021-05-16T16:51:14.898" v="917" actId="2696"/>
        <pc:sldMkLst>
          <pc:docMk/>
          <pc:sldMk cId="1697253265" sldId="414"/>
        </pc:sldMkLst>
      </pc:sldChg>
      <pc:sldChg chg="modSp mod">
        <pc:chgData name="alan chnadler" userId="e4e72495f3edc5bd" providerId="LiveId" clId="{72A7BE93-87E7-4EFD-B5E1-A8315E35D8D6}" dt="2021-05-16T16:35:26.175" v="2"/>
        <pc:sldMkLst>
          <pc:docMk/>
          <pc:sldMk cId="1017221184" sldId="416"/>
        </pc:sldMkLst>
        <pc:spChg chg="mod">
          <ac:chgData name="alan chnadler" userId="e4e72495f3edc5bd" providerId="LiveId" clId="{72A7BE93-87E7-4EFD-B5E1-A8315E35D8D6}" dt="2021-05-16T16:35:26.175" v="2"/>
          <ac:spMkLst>
            <pc:docMk/>
            <pc:sldMk cId="1017221184" sldId="416"/>
            <ac:spMk id="3" creationId="{B3267007-95E8-4857-A560-13DF3D22ED11}"/>
          </ac:spMkLst>
        </pc:spChg>
      </pc:sldChg>
      <pc:sldChg chg="new del">
        <pc:chgData name="alan chnadler" userId="e4e72495f3edc5bd" providerId="LiveId" clId="{72A7BE93-87E7-4EFD-B5E1-A8315E35D8D6}" dt="2021-05-16T16:37:30.793" v="143" actId="2696"/>
        <pc:sldMkLst>
          <pc:docMk/>
          <pc:sldMk cId="1892849385" sldId="417"/>
        </pc:sldMkLst>
      </pc:sldChg>
      <pc:sldChg chg="modSp add del mod">
        <pc:chgData name="alan chnadler" userId="e4e72495f3edc5bd" providerId="LiveId" clId="{72A7BE93-87E7-4EFD-B5E1-A8315E35D8D6}" dt="2021-05-16T16:37:35.288" v="144" actId="2696"/>
        <pc:sldMkLst>
          <pc:docMk/>
          <pc:sldMk cId="4149448991" sldId="418"/>
        </pc:sldMkLst>
        <pc:spChg chg="mod">
          <ac:chgData name="alan chnadler" userId="e4e72495f3edc5bd" providerId="LiveId" clId="{72A7BE93-87E7-4EFD-B5E1-A8315E35D8D6}" dt="2021-05-16T16:35:39.334" v="5" actId="20577"/>
          <ac:spMkLst>
            <pc:docMk/>
            <pc:sldMk cId="4149448991" sldId="418"/>
            <ac:spMk id="3" creationId="{B3267007-95E8-4857-A560-13DF3D22ED11}"/>
          </ac:spMkLst>
        </pc:spChg>
      </pc:sldChg>
      <pc:sldChg chg="modSp add mod ord">
        <pc:chgData name="alan chnadler" userId="e4e72495f3edc5bd" providerId="LiveId" clId="{72A7BE93-87E7-4EFD-B5E1-A8315E35D8D6}" dt="2021-05-16T16:37:17.277" v="142" actId="20577"/>
        <pc:sldMkLst>
          <pc:docMk/>
          <pc:sldMk cId="2266004457" sldId="419"/>
        </pc:sldMkLst>
        <pc:spChg chg="mod">
          <ac:chgData name="alan chnadler" userId="e4e72495f3edc5bd" providerId="LiveId" clId="{72A7BE93-87E7-4EFD-B5E1-A8315E35D8D6}" dt="2021-05-16T16:37:17.277" v="142" actId="20577"/>
          <ac:spMkLst>
            <pc:docMk/>
            <pc:sldMk cId="2266004457" sldId="419"/>
            <ac:spMk id="3" creationId="{B3267007-95E8-4857-A560-13DF3D22ED11}"/>
          </ac:spMkLst>
        </pc:spChg>
      </pc:sldChg>
      <pc:sldChg chg="modSp new mod">
        <pc:chgData name="alan chnadler" userId="e4e72495f3edc5bd" providerId="LiveId" clId="{72A7BE93-87E7-4EFD-B5E1-A8315E35D8D6}" dt="2021-05-16T16:44:10.811" v="375" actId="20577"/>
        <pc:sldMkLst>
          <pc:docMk/>
          <pc:sldMk cId="1868771688" sldId="420"/>
        </pc:sldMkLst>
        <pc:spChg chg="mod">
          <ac:chgData name="alan chnadler" userId="e4e72495f3edc5bd" providerId="LiveId" clId="{72A7BE93-87E7-4EFD-B5E1-A8315E35D8D6}" dt="2021-05-16T16:43:19.196" v="263" actId="20577"/>
          <ac:spMkLst>
            <pc:docMk/>
            <pc:sldMk cId="1868771688" sldId="420"/>
            <ac:spMk id="2" creationId="{BE7C1877-2AB7-4089-9633-5F4A497837B0}"/>
          </ac:spMkLst>
        </pc:spChg>
        <pc:spChg chg="mod">
          <ac:chgData name="alan chnadler" userId="e4e72495f3edc5bd" providerId="LiveId" clId="{72A7BE93-87E7-4EFD-B5E1-A8315E35D8D6}" dt="2021-05-16T16:44:10.811" v="375" actId="20577"/>
          <ac:spMkLst>
            <pc:docMk/>
            <pc:sldMk cId="1868771688" sldId="420"/>
            <ac:spMk id="3" creationId="{F3463FEB-079A-498E-AD41-D2302A92A2FF}"/>
          </ac:spMkLst>
        </pc:spChg>
      </pc:sldChg>
      <pc:sldChg chg="modSp add mod">
        <pc:chgData name="alan chnadler" userId="e4e72495f3edc5bd" providerId="LiveId" clId="{72A7BE93-87E7-4EFD-B5E1-A8315E35D8D6}" dt="2021-05-16T16:42:59.422" v="258" actId="14100"/>
        <pc:sldMkLst>
          <pc:docMk/>
          <pc:sldMk cId="844162993" sldId="421"/>
        </pc:sldMkLst>
        <pc:spChg chg="mod">
          <ac:chgData name="alan chnadler" userId="e4e72495f3edc5bd" providerId="LiveId" clId="{72A7BE93-87E7-4EFD-B5E1-A8315E35D8D6}" dt="2021-05-16T16:42:59.422" v="258" actId="14100"/>
          <ac:spMkLst>
            <pc:docMk/>
            <pc:sldMk cId="844162993" sldId="421"/>
            <ac:spMk id="3074" creationId="{00000000-0000-0000-0000-000000000000}"/>
          </ac:spMkLst>
        </pc:spChg>
        <pc:spChg chg="mod">
          <ac:chgData name="alan chnadler" userId="e4e72495f3edc5bd" providerId="LiveId" clId="{72A7BE93-87E7-4EFD-B5E1-A8315E35D8D6}" dt="2021-05-16T16:42:03.490" v="176" actId="27636"/>
          <ac:spMkLst>
            <pc:docMk/>
            <pc:sldMk cId="844162993" sldId="421"/>
            <ac:spMk id="3075" creationId="{00000000-0000-0000-0000-000000000000}"/>
          </ac:spMkLst>
        </pc:spChg>
      </pc:sldChg>
      <pc:sldChg chg="add">
        <pc:chgData name="alan chnadler" userId="e4e72495f3edc5bd" providerId="LiveId" clId="{72A7BE93-87E7-4EFD-B5E1-A8315E35D8D6}" dt="2021-05-16T16:53:18.867" v="982"/>
        <pc:sldMkLst>
          <pc:docMk/>
          <pc:sldMk cId="2628614319" sldId="422"/>
        </pc:sldMkLst>
      </pc:sldChg>
      <pc:sldChg chg="add">
        <pc:chgData name="alan chnadler" userId="e4e72495f3edc5bd" providerId="LiveId" clId="{72A7BE93-87E7-4EFD-B5E1-A8315E35D8D6}" dt="2021-05-16T16:53:30.189" v="983"/>
        <pc:sldMkLst>
          <pc:docMk/>
          <pc:sldMk cId="3614102110" sldId="42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162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None/>
              <a:defRPr sz="1200">
                <a:solidFill>
                  <a:schemeClr val="tx1"/>
                </a:solidFill>
              </a:defRPr>
            </a:lvl1pPr>
          </a:lstStyle>
          <a:p>
            <a:endParaRPr lang="de-DE"/>
          </a:p>
        </p:txBody>
      </p:sp>
      <p:sp>
        <p:nvSpPr>
          <p:cNvPr id="41987" name="Rectangle 3"/>
          <p:cNvSpPr>
            <a:spLocks noGrp="1" noChangeArrowheads="1"/>
          </p:cNvSpPr>
          <p:nvPr>
            <p:ph type="dt" sz="quarter" idx="1"/>
          </p:nvPr>
        </p:nvSpPr>
        <p:spPr bwMode="auto">
          <a:xfrm>
            <a:off x="3813175" y="0"/>
            <a:ext cx="29162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a:solidFill>
                  <a:schemeClr val="tx1"/>
                </a:solidFill>
              </a:defRPr>
            </a:lvl1pPr>
          </a:lstStyle>
          <a:p>
            <a:endParaRPr lang="de-DE"/>
          </a:p>
        </p:txBody>
      </p:sp>
      <p:sp>
        <p:nvSpPr>
          <p:cNvPr id="41988" name="Rectangle 4"/>
          <p:cNvSpPr>
            <a:spLocks noGrp="1" noChangeArrowheads="1"/>
          </p:cNvSpPr>
          <p:nvPr>
            <p:ph type="ftr" sz="quarter" idx="2"/>
          </p:nvPr>
        </p:nvSpPr>
        <p:spPr bwMode="auto">
          <a:xfrm>
            <a:off x="0" y="9505950"/>
            <a:ext cx="29162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Tx/>
              <a:buNone/>
              <a:defRPr sz="1200">
                <a:solidFill>
                  <a:schemeClr val="tx1"/>
                </a:solidFill>
              </a:defRPr>
            </a:lvl1pPr>
          </a:lstStyle>
          <a:p>
            <a:endParaRPr lang="de-DE"/>
          </a:p>
        </p:txBody>
      </p:sp>
      <p:sp>
        <p:nvSpPr>
          <p:cNvPr id="41989" name="Rectangle 5"/>
          <p:cNvSpPr>
            <a:spLocks noGrp="1" noChangeArrowheads="1"/>
          </p:cNvSpPr>
          <p:nvPr>
            <p:ph type="sldNum" sz="quarter" idx="3"/>
          </p:nvPr>
        </p:nvSpPr>
        <p:spPr bwMode="auto">
          <a:xfrm>
            <a:off x="3813175" y="9505950"/>
            <a:ext cx="29162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a:solidFill>
                  <a:schemeClr val="tx1"/>
                </a:solidFill>
              </a:defRPr>
            </a:lvl1pPr>
          </a:lstStyle>
          <a:p>
            <a:fld id="{89D71CF7-21A8-4D96-B489-1AD3B25C1520}" type="slidenum">
              <a:rPr lang="de-DE"/>
              <a:pPr/>
              <a:t>‹#›</a:t>
            </a:fld>
            <a:endParaRPr lang="de-DE"/>
          </a:p>
        </p:txBody>
      </p:sp>
    </p:spTree>
    <p:extLst>
      <p:ext uri="{BB962C8B-B14F-4D97-AF65-F5344CB8AC3E}">
        <p14:creationId xmlns:p14="http://schemas.microsoft.com/office/powerpoint/2010/main" val="3661707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162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None/>
              <a:defRPr sz="1200">
                <a:solidFill>
                  <a:schemeClr val="tx1"/>
                </a:solidFill>
              </a:defRPr>
            </a:lvl1pPr>
          </a:lstStyle>
          <a:p>
            <a:endParaRPr lang="de-DE"/>
          </a:p>
        </p:txBody>
      </p:sp>
      <p:sp>
        <p:nvSpPr>
          <p:cNvPr id="32771" name="Rectangle 3"/>
          <p:cNvSpPr>
            <a:spLocks noGrp="1" noChangeArrowheads="1"/>
          </p:cNvSpPr>
          <p:nvPr>
            <p:ph type="dt" idx="1"/>
          </p:nvPr>
        </p:nvSpPr>
        <p:spPr bwMode="auto">
          <a:xfrm>
            <a:off x="3813175" y="0"/>
            <a:ext cx="29162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a:solidFill>
                  <a:schemeClr val="tx1"/>
                </a:solidFill>
              </a:defRPr>
            </a:lvl1pPr>
          </a:lstStyle>
          <a:p>
            <a:endParaRPr lang="de-DE"/>
          </a:p>
        </p:txBody>
      </p:sp>
      <p:sp>
        <p:nvSpPr>
          <p:cNvPr id="32772" name="Rectangle 4"/>
          <p:cNvSpPr>
            <a:spLocks noGrp="1" noRot="1" noChangeAspect="1" noChangeArrowheads="1" noTextEdit="1"/>
          </p:cNvSpPr>
          <p:nvPr>
            <p:ph type="sldImg" idx="2"/>
          </p:nvPr>
        </p:nvSpPr>
        <p:spPr bwMode="auto">
          <a:xfrm>
            <a:off x="863600" y="750888"/>
            <a:ext cx="5003800" cy="3752850"/>
          </a:xfrm>
          <a:prstGeom prst="rect">
            <a:avLst/>
          </a:prstGeom>
          <a:noFill/>
          <a:ln w="9525">
            <a:solidFill>
              <a:srgbClr val="000000"/>
            </a:solidFill>
            <a:miter lim="800000"/>
            <a:headEnd/>
            <a:tailEnd/>
          </a:ln>
          <a:effectLst/>
        </p:spPr>
      </p:sp>
      <p:sp>
        <p:nvSpPr>
          <p:cNvPr id="32773" name="Rectangle 5"/>
          <p:cNvSpPr>
            <a:spLocks noGrp="1" noChangeArrowheads="1"/>
          </p:cNvSpPr>
          <p:nvPr>
            <p:ph type="body" sz="quarter" idx="3"/>
          </p:nvPr>
        </p:nvSpPr>
        <p:spPr bwMode="gray">
          <a:xfrm>
            <a:off x="673100" y="4752975"/>
            <a:ext cx="5384800" cy="4503738"/>
          </a:xfrm>
          <a:prstGeom prst="rect">
            <a:avLst/>
          </a:prstGeom>
          <a:noFill/>
          <a:ln w="9525">
            <a:noFill/>
            <a:miter lim="800000"/>
            <a:headEnd/>
            <a:tailEnd/>
          </a:ln>
          <a:effectLst/>
        </p:spPr>
        <p:txBody>
          <a:bodyPr vert="horz" wrap="square" lIns="0" tIns="18000" rIns="0" bIns="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32774" name="Rectangle 6"/>
          <p:cNvSpPr>
            <a:spLocks noGrp="1" noChangeArrowheads="1"/>
          </p:cNvSpPr>
          <p:nvPr>
            <p:ph type="ftr" sz="quarter" idx="4"/>
          </p:nvPr>
        </p:nvSpPr>
        <p:spPr bwMode="auto">
          <a:xfrm>
            <a:off x="0" y="9505950"/>
            <a:ext cx="29162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Tx/>
              <a:buNone/>
              <a:defRPr sz="1200">
                <a:solidFill>
                  <a:schemeClr val="tx1"/>
                </a:solidFill>
              </a:defRPr>
            </a:lvl1pPr>
          </a:lstStyle>
          <a:p>
            <a:endParaRPr lang="de-DE"/>
          </a:p>
        </p:txBody>
      </p:sp>
      <p:sp>
        <p:nvSpPr>
          <p:cNvPr id="32775" name="Rectangle 7"/>
          <p:cNvSpPr>
            <a:spLocks noGrp="1" noChangeArrowheads="1"/>
          </p:cNvSpPr>
          <p:nvPr>
            <p:ph type="sldNum" sz="quarter" idx="5"/>
          </p:nvPr>
        </p:nvSpPr>
        <p:spPr bwMode="auto">
          <a:xfrm>
            <a:off x="3813175" y="9505950"/>
            <a:ext cx="29162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a:solidFill>
                  <a:schemeClr val="tx1"/>
                </a:solidFill>
              </a:defRPr>
            </a:lvl1pPr>
          </a:lstStyle>
          <a:p>
            <a:fld id="{12FD2AAD-4400-4C4F-A5E3-37403FB20CC0}" type="slidenum">
              <a:rPr lang="de-DE"/>
              <a:pPr/>
              <a:t>‹#›</a:t>
            </a:fld>
            <a:endParaRPr lang="de-DE"/>
          </a:p>
        </p:txBody>
      </p:sp>
    </p:spTree>
    <p:extLst>
      <p:ext uri="{BB962C8B-B14F-4D97-AF65-F5344CB8AC3E}">
        <p14:creationId xmlns:p14="http://schemas.microsoft.com/office/powerpoint/2010/main" val="4118230376"/>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30000"/>
      </a:spcAft>
      <a:tabLst>
        <a:tab pos="195263" algn="l"/>
      </a:tabLst>
      <a:defRPr kern="1200">
        <a:solidFill>
          <a:schemeClr val="accent1"/>
        </a:solidFill>
        <a:latin typeface="Arial" charset="0"/>
        <a:ea typeface="+mn-ea"/>
        <a:cs typeface="+mn-cs"/>
      </a:defRPr>
    </a:lvl1pPr>
    <a:lvl2pPr marL="1588" algn="l" rtl="0" eaLnBrk="0" fontAlgn="base" hangingPunct="0">
      <a:spcBef>
        <a:spcPct val="0"/>
      </a:spcBef>
      <a:spcAft>
        <a:spcPct val="30000"/>
      </a:spcAft>
      <a:buFont typeface="Wingdings" pitchFamily="2" charset="2"/>
      <a:tabLst>
        <a:tab pos="195263" algn="l"/>
      </a:tabLst>
      <a:defRPr sz="1600" kern="1200">
        <a:solidFill>
          <a:schemeClr val="tx1"/>
        </a:solidFill>
        <a:latin typeface="Arial" charset="0"/>
        <a:ea typeface="+mn-ea"/>
        <a:cs typeface="+mn-cs"/>
      </a:defRPr>
    </a:lvl2pPr>
    <a:lvl3pPr marL="192088" indent="-188913" algn="l" rtl="0" eaLnBrk="0" fontAlgn="base" hangingPunct="0">
      <a:spcBef>
        <a:spcPct val="0"/>
      </a:spcBef>
      <a:spcAft>
        <a:spcPct val="30000"/>
      </a:spcAft>
      <a:buClr>
        <a:schemeClr val="accent1"/>
      </a:buClr>
      <a:buFont typeface="Wingdings" pitchFamily="2" charset="2"/>
      <a:buChar char="§"/>
      <a:tabLst>
        <a:tab pos="195263" algn="l"/>
      </a:tabLst>
      <a:defRPr sz="1600" kern="1200">
        <a:solidFill>
          <a:schemeClr val="tx1"/>
        </a:solidFill>
        <a:latin typeface="Arial" charset="0"/>
        <a:ea typeface="+mn-ea"/>
        <a:cs typeface="+mn-cs"/>
      </a:defRPr>
    </a:lvl3pPr>
    <a:lvl4pPr marL="384175" indent="-190500" algn="l" rtl="0" eaLnBrk="0" fontAlgn="base" hangingPunct="0">
      <a:spcBef>
        <a:spcPct val="0"/>
      </a:spcBef>
      <a:spcAft>
        <a:spcPct val="30000"/>
      </a:spcAft>
      <a:buClr>
        <a:schemeClr val="accent1"/>
      </a:buClr>
      <a:buChar char="-"/>
      <a:tabLst>
        <a:tab pos="195263" algn="l"/>
      </a:tabLst>
      <a:defRPr sz="1600" kern="1200">
        <a:solidFill>
          <a:schemeClr val="tx1"/>
        </a:solidFill>
        <a:latin typeface="Arial" charset="0"/>
        <a:ea typeface="+mn-ea"/>
        <a:cs typeface="+mn-cs"/>
      </a:defRPr>
    </a:lvl4pPr>
    <a:lvl5pPr marL="574675" indent="-177800" algn="l" rtl="0" eaLnBrk="0" fontAlgn="base" hangingPunct="0">
      <a:spcBef>
        <a:spcPct val="0"/>
      </a:spcBef>
      <a:spcAft>
        <a:spcPct val="30000"/>
      </a:spcAft>
      <a:buClr>
        <a:schemeClr val="accent1"/>
      </a:buClr>
      <a:buChar char="-"/>
      <a:tabLst>
        <a:tab pos="195263" algn="l"/>
      </a:tabLs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
          <p:cNvSpPr>
            <a:spLocks noGrp="1" noRot="1" noChangeAspect="1" noChangeArrowheads="1" noTextEdit="1"/>
          </p:cNvSpPr>
          <p:nvPr>
            <p:ph type="sldImg"/>
          </p:nvPr>
        </p:nvSpPr>
        <p:spPr>
          <a:xfrm>
            <a:off x="2847975" y="520700"/>
            <a:ext cx="3422650" cy="25669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5" name="Rectangle 2"/>
          <p:cNvSpPr>
            <a:spLocks noGrp="1" noChangeArrowheads="1"/>
          </p:cNvSpPr>
          <p:nvPr>
            <p:ph type="body" idx="1"/>
          </p:nvPr>
        </p:nvSpPr>
        <p:spPr>
          <a:xfrm>
            <a:off x="911225" y="3252788"/>
            <a:ext cx="7294563" cy="3081337"/>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7523681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88109" name="Picture 13" descr="Titselseite_Schatten"/>
          <p:cNvPicPr>
            <a:picLocks noChangeAspect="1" noChangeArrowheads="1"/>
          </p:cNvPicPr>
          <p:nvPr/>
        </p:nvPicPr>
        <p:blipFill>
          <a:blip r:embed="rId2" cstate="print"/>
          <a:srcRect/>
          <a:stretch>
            <a:fillRect/>
          </a:stretch>
        </p:blipFill>
        <p:spPr bwMode="gray">
          <a:xfrm>
            <a:off x="6686550" y="5497513"/>
            <a:ext cx="2222500" cy="1111250"/>
          </a:xfrm>
          <a:prstGeom prst="rect">
            <a:avLst/>
          </a:prstGeom>
          <a:noFill/>
        </p:spPr>
      </p:pic>
      <p:sp>
        <p:nvSpPr>
          <p:cNvPr id="388099" name="Rectangle 3"/>
          <p:cNvSpPr>
            <a:spLocks noGrp="1" noChangeArrowheads="1"/>
          </p:cNvSpPr>
          <p:nvPr>
            <p:ph type="ctrTitle"/>
          </p:nvPr>
        </p:nvSpPr>
        <p:spPr>
          <a:xfrm>
            <a:off x="468313" y="3505200"/>
            <a:ext cx="7991475" cy="1676400"/>
          </a:xfrm>
          <a:solidFill>
            <a:schemeClr val="accent1"/>
          </a:solidFill>
          <a:ln w="6350"/>
        </p:spPr>
        <p:txBody>
          <a:bodyPr lIns="198000" tIns="46800" rIns="90000" bIns="82800" anchor="b"/>
          <a:lstStyle>
            <a:lvl1pPr defTabSz="914400">
              <a:buFont typeface="Wingdings" pitchFamily="2" charset="2"/>
              <a:buNone/>
              <a:defRPr sz="4800">
                <a:solidFill>
                  <a:schemeClr val="bg1"/>
                </a:solidFill>
              </a:defRPr>
            </a:lvl1pPr>
          </a:lstStyle>
          <a:p>
            <a:r>
              <a:rPr lang="en-US"/>
              <a:t>Guidelines for Creating Presentations</a:t>
            </a:r>
          </a:p>
        </p:txBody>
      </p:sp>
      <p:sp>
        <p:nvSpPr>
          <p:cNvPr id="388100" name="Rectangle 4"/>
          <p:cNvSpPr>
            <a:spLocks noGrp="1" noChangeArrowheads="1"/>
          </p:cNvSpPr>
          <p:nvPr>
            <p:ph type="subTitle" idx="1"/>
          </p:nvPr>
        </p:nvSpPr>
        <p:spPr>
          <a:xfrm>
            <a:off x="468313" y="5181600"/>
            <a:ext cx="7991475" cy="382588"/>
          </a:xfrm>
          <a:solidFill>
            <a:schemeClr val="accent1"/>
          </a:solidFill>
          <a:ln w="6350"/>
        </p:spPr>
        <p:txBody>
          <a:bodyPr lIns="198000" tIns="46800" rIns="90000" bIns="10800" anchor="b"/>
          <a:lstStyle>
            <a:lvl1pPr>
              <a:spcAft>
                <a:spcPct val="0"/>
              </a:spcAft>
              <a:buFont typeface="Wingdings" pitchFamily="2" charset="2"/>
              <a:buNone/>
              <a:tabLst/>
              <a:defRPr sz="1800">
                <a:solidFill>
                  <a:schemeClr val="bg1"/>
                </a:solidFill>
              </a:defRPr>
            </a:lvl1pPr>
          </a:lstStyle>
          <a:p>
            <a:r>
              <a:rPr lang="en-US"/>
              <a:t>PowerPoint XP: Design Guidelines and Functions</a:t>
            </a:r>
          </a:p>
        </p:txBody>
      </p:sp>
      <p:sp>
        <p:nvSpPr>
          <p:cNvPr id="388101" name="Rectangle 5"/>
          <p:cNvSpPr>
            <a:spLocks noChangeArrowheads="1"/>
          </p:cNvSpPr>
          <p:nvPr/>
        </p:nvSpPr>
        <p:spPr bwMode="gray">
          <a:xfrm>
            <a:off x="468313" y="5562600"/>
            <a:ext cx="7991475" cy="395288"/>
          </a:xfrm>
          <a:prstGeom prst="rect">
            <a:avLst/>
          </a:prstGeom>
          <a:solidFill>
            <a:schemeClr val="accent1"/>
          </a:solidFill>
          <a:ln w="6350">
            <a:noFill/>
            <a:miter lim="800000"/>
            <a:headEnd/>
            <a:tailEnd/>
          </a:ln>
          <a:effectLst/>
        </p:spPr>
        <p:txBody>
          <a:bodyPr lIns="198000" tIns="46800" rIns="90000" bIns="82800" anchor="b"/>
          <a:lstStyle/>
          <a:p>
            <a:pPr algn="l">
              <a:spcAft>
                <a:spcPct val="25000"/>
              </a:spcAft>
            </a:pPr>
            <a:endParaRPr lang="en-US" sz="1800"/>
          </a:p>
        </p:txBody>
      </p:sp>
      <p:sp>
        <p:nvSpPr>
          <p:cNvPr id="388107" name="Rectangle 11"/>
          <p:cNvSpPr>
            <a:spLocks noChangeArrowheads="1"/>
          </p:cNvSpPr>
          <p:nvPr/>
        </p:nvSpPr>
        <p:spPr bwMode="gray">
          <a:xfrm>
            <a:off x="6804025" y="5727700"/>
            <a:ext cx="1854200" cy="658813"/>
          </a:xfrm>
          <a:prstGeom prst="rect">
            <a:avLst/>
          </a:prstGeom>
          <a:solidFill>
            <a:schemeClr val="bg1"/>
          </a:solidFill>
          <a:ln w="6350">
            <a:noFill/>
            <a:miter lim="800000"/>
            <a:headEnd/>
            <a:tailEnd/>
          </a:ln>
          <a:effectLst/>
        </p:spPr>
        <p:txBody>
          <a:bodyPr wrap="none" lIns="90000" tIns="46800" rIns="90000" bIns="46800" anchor="ctr"/>
          <a:lstStyle/>
          <a:p>
            <a:endParaRPr lang="en-US"/>
          </a:p>
        </p:txBody>
      </p:sp>
      <p:pic>
        <p:nvPicPr>
          <p:cNvPr id="388105" name="Picture 9" descr="AZ_287_pos"/>
          <p:cNvPicPr>
            <a:picLocks noChangeAspect="1" noChangeArrowheads="1"/>
          </p:cNvPicPr>
          <p:nvPr/>
        </p:nvPicPr>
        <p:blipFill>
          <a:blip r:embed="rId3" cstate="print"/>
          <a:srcRect/>
          <a:stretch>
            <a:fillRect/>
          </a:stretch>
        </p:blipFill>
        <p:spPr bwMode="auto">
          <a:xfrm>
            <a:off x="6970713" y="5876925"/>
            <a:ext cx="1512887" cy="377825"/>
          </a:xfrm>
          <a:prstGeom prst="rect">
            <a:avLst/>
          </a:prstGeom>
          <a:noFill/>
        </p:spPr>
      </p:pic>
      <p:sp>
        <p:nvSpPr>
          <p:cNvPr id="388110" name="Text Box 14"/>
          <p:cNvSpPr txBox="1">
            <a:spLocks noChangeArrowheads="1"/>
          </p:cNvSpPr>
          <p:nvPr/>
        </p:nvSpPr>
        <p:spPr bwMode="gray">
          <a:xfrm>
            <a:off x="468313" y="0"/>
            <a:ext cx="6770687" cy="533400"/>
          </a:xfrm>
          <a:prstGeom prst="rect">
            <a:avLst/>
          </a:prstGeom>
          <a:noFill/>
          <a:ln w="9525">
            <a:noFill/>
            <a:miter lim="800000"/>
            <a:headEnd/>
            <a:tailEnd/>
          </a:ln>
          <a:effectLst/>
        </p:spPr>
        <p:txBody>
          <a:bodyPr wrap="none" lIns="0" tIns="331200" rIns="0" bIns="0"/>
          <a:lstStyle/>
          <a:p>
            <a:pPr algn="l" defTabSz="784225" eaLnBrk="0" hangingPunct="0">
              <a:buFontTx/>
              <a:buNone/>
            </a:pPr>
            <a:r>
              <a:rPr lang="en-US" sz="1000">
                <a:solidFill>
                  <a:schemeClr val="accent1"/>
                </a:solidFill>
              </a:rPr>
              <a:t>Commercial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a:t>
            </a:r>
          </a:p>
          <a:p>
            <a:endParaRPr lang="en-US" dirty="0"/>
          </a:p>
        </p:txBody>
      </p:sp>
      <p:sp>
        <p:nvSpPr>
          <p:cNvPr id="5" name="Slide Number Placeholder 4"/>
          <p:cNvSpPr>
            <a:spLocks noGrp="1"/>
          </p:cNvSpPr>
          <p:nvPr>
            <p:ph type="sldNum" sz="quarter" idx="11"/>
          </p:nvPr>
        </p:nvSpPr>
        <p:spPr/>
        <p:txBody>
          <a:bodyPr/>
          <a:lstStyle>
            <a:lvl1pPr>
              <a:defRPr/>
            </a:lvl1pPr>
          </a:lstStyle>
          <a:p>
            <a:fld id="{5B884885-4F70-42A0-8D3A-6ADDC8942EDA}" type="slidenum">
              <a:rPr lang="en-US"/>
              <a:pPr/>
              <a:t>‹#›</a:t>
            </a:fld>
            <a:endParaRPr lang="en-US"/>
          </a:p>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609600"/>
            <a:ext cx="2051050" cy="5556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68313" y="609600"/>
            <a:ext cx="6003925" cy="5556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a:t>
            </a:r>
          </a:p>
          <a:p>
            <a:endParaRPr lang="en-US" dirty="0"/>
          </a:p>
        </p:txBody>
      </p:sp>
      <p:sp>
        <p:nvSpPr>
          <p:cNvPr id="5" name="Slide Number Placeholder 4"/>
          <p:cNvSpPr>
            <a:spLocks noGrp="1"/>
          </p:cNvSpPr>
          <p:nvPr>
            <p:ph type="sldNum" sz="quarter" idx="11"/>
          </p:nvPr>
        </p:nvSpPr>
        <p:spPr/>
        <p:txBody>
          <a:bodyPr/>
          <a:lstStyle>
            <a:lvl1pPr>
              <a:defRPr/>
            </a:lvl1pPr>
          </a:lstStyle>
          <a:p>
            <a:fld id="{5AA7518E-2CD4-4BF3-B007-5394892CA4A7}" type="slidenum">
              <a:rPr lang="en-US"/>
              <a:pPr/>
              <a:t>‹#›</a:t>
            </a:fld>
            <a:endParaRPr lang="en-US"/>
          </a:p>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a:t>
            </a:r>
          </a:p>
          <a:p>
            <a:endParaRPr lang="en-US" dirty="0"/>
          </a:p>
        </p:txBody>
      </p:sp>
      <p:sp>
        <p:nvSpPr>
          <p:cNvPr id="5" name="Slide Number Placeholder 4"/>
          <p:cNvSpPr>
            <a:spLocks noGrp="1"/>
          </p:cNvSpPr>
          <p:nvPr>
            <p:ph type="sldNum" sz="quarter" idx="11"/>
          </p:nvPr>
        </p:nvSpPr>
        <p:spPr/>
        <p:txBody>
          <a:bodyPr/>
          <a:lstStyle>
            <a:lvl1pPr>
              <a:defRPr/>
            </a:lvl1pPr>
          </a:lstStyle>
          <a:p>
            <a:fld id="{8F9B1E1C-308F-4729-8615-00335B4D1E3E}" type="slidenum">
              <a:rPr lang="en-US"/>
              <a:pPr/>
              <a:t>‹#›</a:t>
            </a:fld>
            <a:endParaRPr lang="en-US"/>
          </a:p>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a:t>
            </a:r>
          </a:p>
          <a:p>
            <a:endParaRPr lang="en-US" dirty="0"/>
          </a:p>
        </p:txBody>
      </p:sp>
      <p:sp>
        <p:nvSpPr>
          <p:cNvPr id="5" name="Slide Number Placeholder 4"/>
          <p:cNvSpPr>
            <a:spLocks noGrp="1"/>
          </p:cNvSpPr>
          <p:nvPr>
            <p:ph type="sldNum" sz="quarter" idx="11"/>
          </p:nvPr>
        </p:nvSpPr>
        <p:spPr/>
        <p:txBody>
          <a:bodyPr/>
          <a:lstStyle>
            <a:lvl1pPr>
              <a:defRPr/>
            </a:lvl1pPr>
          </a:lstStyle>
          <a:p>
            <a:fld id="{B79F040D-0761-47F6-BB2B-BCCA3129212F}" type="slidenum">
              <a:rPr lang="en-US"/>
              <a:pPr/>
              <a:t>‹#›</a:t>
            </a:fld>
            <a:endParaRPr lang="en-US"/>
          </a:p>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371600"/>
            <a:ext cx="4027487" cy="4794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27488" cy="4794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dirty="0"/>
              <a:t>.</a:t>
            </a:r>
          </a:p>
          <a:p>
            <a:endParaRPr lang="en-US" dirty="0"/>
          </a:p>
        </p:txBody>
      </p:sp>
      <p:sp>
        <p:nvSpPr>
          <p:cNvPr id="6" name="Slide Number Placeholder 5"/>
          <p:cNvSpPr>
            <a:spLocks noGrp="1"/>
          </p:cNvSpPr>
          <p:nvPr>
            <p:ph type="sldNum" sz="quarter" idx="11"/>
          </p:nvPr>
        </p:nvSpPr>
        <p:spPr/>
        <p:txBody>
          <a:bodyPr/>
          <a:lstStyle>
            <a:lvl1pPr>
              <a:defRPr/>
            </a:lvl1pPr>
          </a:lstStyle>
          <a:p>
            <a:fld id="{3A883BB6-846F-465C-BD44-8AB09A7896CF}" type="slidenum">
              <a:rPr lang="en-US"/>
              <a:pPr/>
              <a:t>‹#›</a:t>
            </a:fld>
            <a:endParaRPr lang="en-US"/>
          </a:p>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dirty="0"/>
              <a:t>.</a:t>
            </a:r>
          </a:p>
          <a:p>
            <a:endParaRPr lang="en-US" dirty="0"/>
          </a:p>
        </p:txBody>
      </p:sp>
      <p:sp>
        <p:nvSpPr>
          <p:cNvPr id="8" name="Slide Number Placeholder 7"/>
          <p:cNvSpPr>
            <a:spLocks noGrp="1"/>
          </p:cNvSpPr>
          <p:nvPr>
            <p:ph type="sldNum" sz="quarter" idx="11"/>
          </p:nvPr>
        </p:nvSpPr>
        <p:spPr/>
        <p:txBody>
          <a:bodyPr/>
          <a:lstStyle>
            <a:lvl1pPr>
              <a:defRPr/>
            </a:lvl1pPr>
          </a:lstStyle>
          <a:p>
            <a:fld id="{69A63766-1661-4862-9B23-4155B2D630F3}" type="slidenum">
              <a:rPr lang="en-US"/>
              <a:pPr/>
              <a:t>‹#›</a:t>
            </a:fld>
            <a:endParaRPr lang="en-US"/>
          </a:p>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a:t>
            </a:r>
          </a:p>
          <a:p>
            <a:endParaRPr lang="en-US" dirty="0"/>
          </a:p>
        </p:txBody>
      </p:sp>
      <p:sp>
        <p:nvSpPr>
          <p:cNvPr id="4" name="Slide Number Placeholder 3"/>
          <p:cNvSpPr>
            <a:spLocks noGrp="1"/>
          </p:cNvSpPr>
          <p:nvPr>
            <p:ph type="sldNum" sz="quarter" idx="11"/>
          </p:nvPr>
        </p:nvSpPr>
        <p:spPr/>
        <p:txBody>
          <a:bodyPr/>
          <a:lstStyle>
            <a:lvl1pPr>
              <a:defRPr/>
            </a:lvl1pPr>
          </a:lstStyle>
          <a:p>
            <a:fld id="{AB83B49D-3861-43D8-BCA2-4BADE747A1A6}" type="slidenum">
              <a:rPr lang="en-US"/>
              <a:pPr/>
              <a:t>‹#›</a:t>
            </a:fld>
            <a:endParaRPr lang="en-US"/>
          </a:p>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a:t>
            </a:r>
          </a:p>
          <a:p>
            <a:endParaRPr lang="en-US" dirty="0"/>
          </a:p>
        </p:txBody>
      </p:sp>
      <p:sp>
        <p:nvSpPr>
          <p:cNvPr id="3" name="Slide Number Placeholder 2"/>
          <p:cNvSpPr>
            <a:spLocks noGrp="1"/>
          </p:cNvSpPr>
          <p:nvPr>
            <p:ph type="sldNum" sz="quarter" idx="11"/>
          </p:nvPr>
        </p:nvSpPr>
        <p:spPr/>
        <p:txBody>
          <a:bodyPr/>
          <a:lstStyle>
            <a:lvl1pPr>
              <a:defRPr/>
            </a:lvl1pPr>
          </a:lstStyle>
          <a:p>
            <a:fld id="{03DFA07C-0AA3-4C05-8AD1-B1CAC0F240FF}" type="slidenum">
              <a:rPr lang="en-US"/>
              <a:pPr/>
              <a:t>‹#›</a:t>
            </a:fld>
            <a:endParaRPr lang="en-US"/>
          </a:p>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a:t>
            </a:r>
          </a:p>
          <a:p>
            <a:endParaRPr lang="en-US" dirty="0"/>
          </a:p>
        </p:txBody>
      </p:sp>
      <p:sp>
        <p:nvSpPr>
          <p:cNvPr id="6" name="Slide Number Placeholder 5"/>
          <p:cNvSpPr>
            <a:spLocks noGrp="1"/>
          </p:cNvSpPr>
          <p:nvPr>
            <p:ph type="sldNum" sz="quarter" idx="11"/>
          </p:nvPr>
        </p:nvSpPr>
        <p:spPr/>
        <p:txBody>
          <a:bodyPr/>
          <a:lstStyle>
            <a:lvl1pPr>
              <a:defRPr/>
            </a:lvl1pPr>
          </a:lstStyle>
          <a:p>
            <a:fld id="{BE84BE8E-D55B-4EC8-A507-35DDAD059C96}" type="slidenum">
              <a:rPr lang="en-US"/>
              <a:pPr/>
              <a:t>‹#›</a:t>
            </a:fld>
            <a:endParaRPr lang="en-US"/>
          </a:p>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a:t>
            </a:r>
          </a:p>
          <a:p>
            <a:endParaRPr lang="en-US" dirty="0"/>
          </a:p>
        </p:txBody>
      </p:sp>
      <p:sp>
        <p:nvSpPr>
          <p:cNvPr id="6" name="Slide Number Placeholder 5"/>
          <p:cNvSpPr>
            <a:spLocks noGrp="1"/>
          </p:cNvSpPr>
          <p:nvPr>
            <p:ph type="sldNum" sz="quarter" idx="11"/>
          </p:nvPr>
        </p:nvSpPr>
        <p:spPr/>
        <p:txBody>
          <a:bodyPr/>
          <a:lstStyle>
            <a:lvl1pPr>
              <a:defRPr/>
            </a:lvl1pPr>
          </a:lstStyle>
          <a:p>
            <a:fld id="{4E0EC9E9-64B6-46C3-B4BC-08C69274B4B9}" type="slidenum">
              <a:rPr lang="en-US"/>
              <a:pPr/>
              <a:t>‹#›</a:t>
            </a:fld>
            <a:endParaRPr lang="en-US"/>
          </a:p>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bwMode="gray">
          <a:xfrm>
            <a:off x="468313" y="609600"/>
            <a:ext cx="6264275" cy="685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here, to edit Master title style.</a:t>
            </a:r>
          </a:p>
        </p:txBody>
      </p:sp>
      <p:sp>
        <p:nvSpPr>
          <p:cNvPr id="387075" name="Rectangle 3"/>
          <p:cNvSpPr>
            <a:spLocks noGrp="1" noChangeArrowheads="1"/>
          </p:cNvSpPr>
          <p:nvPr>
            <p:ph type="body" idx="1"/>
          </p:nvPr>
        </p:nvSpPr>
        <p:spPr bwMode="gray">
          <a:xfrm>
            <a:off x="468313" y="1371600"/>
            <a:ext cx="8207375" cy="4794250"/>
          </a:xfrm>
          <a:prstGeom prst="rect">
            <a:avLst/>
          </a:prstGeom>
          <a:noFill/>
          <a:ln w="9525">
            <a:noFill/>
            <a:miter lim="800000"/>
            <a:headEnd/>
            <a:tailEnd/>
          </a:ln>
          <a:effectLst/>
        </p:spPr>
        <p:txBody>
          <a:bodyPr vert="horz" wrap="square" lIns="0" tIns="54000" rIns="0" bIns="0" numCol="1" anchor="t" anchorCtr="0" compatLnSpc="1">
            <a:prstTxWarp prst="textNoShape">
              <a:avLst/>
            </a:prstTxWarp>
          </a:bodyPr>
          <a:lstStyle/>
          <a:p>
            <a:pPr lvl="0"/>
            <a:r>
              <a:rPr lang="en-US"/>
              <a:t>Click here, </a:t>
            </a:r>
            <a:r>
              <a:rPr lang="en-GB"/>
              <a:t>to edit Master text styles</a:t>
            </a:r>
            <a:r>
              <a:rPr lang="en-US"/>
              <a:t>.</a:t>
            </a:r>
          </a:p>
          <a:p>
            <a:pPr lvl="1"/>
            <a:r>
              <a:rPr lang="en-US"/>
              <a:t>Second level</a:t>
            </a:r>
          </a:p>
          <a:p>
            <a:pPr lvl="2"/>
            <a:r>
              <a:rPr lang="en-US"/>
              <a:t>Third level</a:t>
            </a:r>
          </a:p>
          <a:p>
            <a:pPr lvl="3"/>
            <a:r>
              <a:rPr lang="en-US"/>
              <a:t>Fourth level</a:t>
            </a:r>
          </a:p>
          <a:p>
            <a:pPr lvl="4"/>
            <a:r>
              <a:rPr lang="en-US"/>
              <a:t>Fifth level</a:t>
            </a:r>
          </a:p>
        </p:txBody>
      </p:sp>
      <p:sp>
        <p:nvSpPr>
          <p:cNvPr id="387076" name="Rectangle 4"/>
          <p:cNvSpPr>
            <a:spLocks noGrp="1" noChangeArrowheads="1"/>
          </p:cNvSpPr>
          <p:nvPr>
            <p:ph type="dt" sz="half" idx="2"/>
          </p:nvPr>
        </p:nvSpPr>
        <p:spPr bwMode="gray">
          <a:xfrm>
            <a:off x="468313" y="6308725"/>
            <a:ext cx="2122487" cy="549275"/>
          </a:xfrm>
          <a:prstGeom prst="rect">
            <a:avLst/>
          </a:prstGeom>
          <a:noFill/>
          <a:ln w="9525">
            <a:noFill/>
            <a:miter lim="800000"/>
            <a:headEnd/>
            <a:tailEnd/>
          </a:ln>
          <a:effectLst/>
        </p:spPr>
        <p:txBody>
          <a:bodyPr vert="horz" wrap="none" lIns="0" tIns="90000" rIns="0" bIns="0" numCol="1" anchor="t" anchorCtr="0" compatLnSpc="1">
            <a:prstTxWarp prst="textNoShape">
              <a:avLst/>
            </a:prstTxWarp>
          </a:bodyPr>
          <a:lstStyle>
            <a:lvl1pPr algn="l" defTabSz="784225" eaLnBrk="0" hangingPunct="0">
              <a:buFontTx/>
              <a:buNone/>
              <a:defRPr sz="800">
                <a:solidFill>
                  <a:schemeClr val="accent1"/>
                </a:solidFill>
              </a:defRPr>
            </a:lvl1pPr>
          </a:lstStyle>
          <a:p>
            <a:r>
              <a:rPr lang="en-US" dirty="0"/>
              <a:t>.</a:t>
            </a:r>
          </a:p>
          <a:p>
            <a:endParaRPr lang="en-US" dirty="0"/>
          </a:p>
        </p:txBody>
      </p:sp>
      <p:sp>
        <p:nvSpPr>
          <p:cNvPr id="387077" name="Rectangle 5"/>
          <p:cNvSpPr>
            <a:spLocks noGrp="1" noChangeArrowheads="1"/>
          </p:cNvSpPr>
          <p:nvPr>
            <p:ph type="sldNum" sz="quarter" idx="4"/>
          </p:nvPr>
        </p:nvSpPr>
        <p:spPr bwMode="gray">
          <a:xfrm>
            <a:off x="6553200" y="6308725"/>
            <a:ext cx="2122488" cy="549275"/>
          </a:xfrm>
          <a:prstGeom prst="rect">
            <a:avLst/>
          </a:prstGeom>
          <a:noFill/>
          <a:ln w="9525">
            <a:noFill/>
            <a:miter lim="800000"/>
            <a:headEnd/>
            <a:tailEnd/>
          </a:ln>
          <a:effectLst/>
        </p:spPr>
        <p:txBody>
          <a:bodyPr vert="horz" wrap="none" lIns="0" tIns="90000" rIns="0" bIns="0" numCol="1" anchor="t" anchorCtr="0" compatLnSpc="1">
            <a:prstTxWarp prst="textNoShape">
              <a:avLst/>
            </a:prstTxWarp>
          </a:bodyPr>
          <a:lstStyle>
            <a:lvl1pPr algn="r" defTabSz="784225" eaLnBrk="0" hangingPunct="0">
              <a:buFontTx/>
              <a:buNone/>
              <a:defRPr sz="800">
                <a:solidFill>
                  <a:schemeClr val="accent1"/>
                </a:solidFill>
              </a:defRPr>
            </a:lvl1pPr>
          </a:lstStyle>
          <a:p>
            <a:fld id="{06BBC6AC-0685-4AFB-9261-C40E773151C4}" type="slidenum">
              <a:rPr lang="en-US"/>
              <a:pPr/>
              <a:t>‹#›</a:t>
            </a:fld>
            <a:endParaRPr lang="en-US"/>
          </a:p>
          <a:p>
            <a:endParaRPr lang="en-US"/>
          </a:p>
        </p:txBody>
      </p:sp>
      <p:pic>
        <p:nvPicPr>
          <p:cNvPr id="387080" name="Picture 8" descr="AZ_287_pos"/>
          <p:cNvPicPr>
            <a:picLocks noChangeAspect="1" noChangeArrowheads="1"/>
          </p:cNvPicPr>
          <p:nvPr/>
        </p:nvPicPr>
        <p:blipFill>
          <a:blip r:embed="rId13" cstate="print"/>
          <a:srcRect/>
          <a:stretch>
            <a:fillRect/>
          </a:stretch>
        </p:blipFill>
        <p:spPr bwMode="auto">
          <a:xfrm>
            <a:off x="7204075" y="214313"/>
            <a:ext cx="1512888" cy="377825"/>
          </a:xfrm>
          <a:prstGeom prst="rect">
            <a:avLst/>
          </a:prstGeom>
          <a:noFill/>
        </p:spPr>
      </p:pic>
      <p:sp>
        <p:nvSpPr>
          <p:cNvPr id="387081" name="Text Box 9"/>
          <p:cNvSpPr txBox="1">
            <a:spLocks noChangeArrowheads="1"/>
          </p:cNvSpPr>
          <p:nvPr/>
        </p:nvSpPr>
        <p:spPr bwMode="gray">
          <a:xfrm>
            <a:off x="468313" y="0"/>
            <a:ext cx="6770687" cy="533400"/>
          </a:xfrm>
          <a:prstGeom prst="rect">
            <a:avLst/>
          </a:prstGeom>
          <a:noFill/>
          <a:ln w="9525">
            <a:noFill/>
            <a:miter lim="800000"/>
            <a:headEnd/>
            <a:tailEnd/>
          </a:ln>
          <a:effectLst/>
        </p:spPr>
        <p:txBody>
          <a:bodyPr wrap="none" lIns="0" tIns="331200" rIns="0" bIns="0"/>
          <a:lstStyle/>
          <a:p>
            <a:pPr algn="l" defTabSz="784225" eaLnBrk="0" hangingPunct="0">
              <a:buFontTx/>
              <a:buNone/>
            </a:pPr>
            <a:r>
              <a:rPr lang="en-US" sz="1000">
                <a:solidFill>
                  <a:schemeClr val="accent1"/>
                </a:solidFill>
              </a:rPr>
              <a:t>Commercial</a:t>
            </a:r>
          </a:p>
        </p:txBody>
      </p:sp>
      <p:graphicFrame>
        <p:nvGraphicFramePr>
          <p:cNvPr id="387082" name="Object 10"/>
          <p:cNvGraphicFramePr>
            <a:graphicFrameLocks noChangeAspect="1"/>
          </p:cNvGraphicFramePr>
          <p:nvPr/>
        </p:nvGraphicFramePr>
        <p:xfrm>
          <a:off x="3708400" y="6165850"/>
          <a:ext cx="1655763" cy="511175"/>
        </p:xfrm>
        <a:graphic>
          <a:graphicData uri="http://schemas.openxmlformats.org/presentationml/2006/ole">
            <mc:AlternateContent xmlns:mc="http://schemas.openxmlformats.org/markup-compatibility/2006">
              <mc:Choice xmlns:v="urn:schemas-microsoft-com:vml" Requires="v">
                <p:oleObj name="Photo Editor Photo" r:id="rId14" imgW="10600000" imgH="3277057" progId="">
                  <p:embed/>
                </p:oleObj>
              </mc:Choice>
              <mc:Fallback>
                <p:oleObj name="Photo Editor Photo" r:id="rId14" imgW="10600000" imgH="3277057" progId="">
                  <p:embed/>
                  <p:pic>
                    <p:nvPicPr>
                      <p:cNvPr id="387082"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gray">
                      <a:xfrm>
                        <a:off x="3708400" y="6165850"/>
                        <a:ext cx="1655763" cy="5111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113388"/>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p:txStyles>
    <p:titleStyle>
      <a:lvl1pPr algn="l" defTabSz="784225" rtl="0" fontAlgn="base">
        <a:spcBef>
          <a:spcPct val="0"/>
        </a:spcBef>
        <a:spcAft>
          <a:spcPct val="0"/>
        </a:spcAft>
        <a:defRPr sz="2200">
          <a:solidFill>
            <a:schemeClr val="accent1"/>
          </a:solidFill>
          <a:latin typeface="+mj-lt"/>
          <a:ea typeface="+mj-ea"/>
          <a:cs typeface="+mj-cs"/>
        </a:defRPr>
      </a:lvl1pPr>
      <a:lvl2pPr algn="l" defTabSz="784225" rtl="0" fontAlgn="base">
        <a:spcBef>
          <a:spcPct val="0"/>
        </a:spcBef>
        <a:spcAft>
          <a:spcPct val="0"/>
        </a:spcAft>
        <a:defRPr sz="2200">
          <a:solidFill>
            <a:schemeClr val="accent1"/>
          </a:solidFill>
          <a:latin typeface="Arial" charset="0"/>
        </a:defRPr>
      </a:lvl2pPr>
      <a:lvl3pPr algn="l" defTabSz="784225" rtl="0" fontAlgn="base">
        <a:spcBef>
          <a:spcPct val="0"/>
        </a:spcBef>
        <a:spcAft>
          <a:spcPct val="0"/>
        </a:spcAft>
        <a:defRPr sz="2200">
          <a:solidFill>
            <a:schemeClr val="accent1"/>
          </a:solidFill>
          <a:latin typeface="Arial" charset="0"/>
        </a:defRPr>
      </a:lvl3pPr>
      <a:lvl4pPr algn="l" defTabSz="784225" rtl="0" fontAlgn="base">
        <a:spcBef>
          <a:spcPct val="0"/>
        </a:spcBef>
        <a:spcAft>
          <a:spcPct val="0"/>
        </a:spcAft>
        <a:defRPr sz="2200">
          <a:solidFill>
            <a:schemeClr val="accent1"/>
          </a:solidFill>
          <a:latin typeface="Arial" charset="0"/>
        </a:defRPr>
      </a:lvl4pPr>
      <a:lvl5pPr algn="l" defTabSz="784225" rtl="0" fontAlgn="base">
        <a:spcBef>
          <a:spcPct val="0"/>
        </a:spcBef>
        <a:spcAft>
          <a:spcPct val="0"/>
        </a:spcAft>
        <a:defRPr sz="2200">
          <a:solidFill>
            <a:schemeClr val="accent1"/>
          </a:solidFill>
          <a:latin typeface="Arial" charset="0"/>
        </a:defRPr>
      </a:lvl5pPr>
      <a:lvl6pPr marL="457200" algn="l" defTabSz="784225" rtl="0" fontAlgn="base">
        <a:spcBef>
          <a:spcPct val="0"/>
        </a:spcBef>
        <a:spcAft>
          <a:spcPct val="0"/>
        </a:spcAft>
        <a:defRPr sz="2200">
          <a:solidFill>
            <a:schemeClr val="accent1"/>
          </a:solidFill>
          <a:latin typeface="Arial" charset="0"/>
        </a:defRPr>
      </a:lvl6pPr>
      <a:lvl7pPr marL="914400" algn="l" defTabSz="784225" rtl="0" fontAlgn="base">
        <a:spcBef>
          <a:spcPct val="0"/>
        </a:spcBef>
        <a:spcAft>
          <a:spcPct val="0"/>
        </a:spcAft>
        <a:defRPr sz="2200">
          <a:solidFill>
            <a:schemeClr val="accent1"/>
          </a:solidFill>
          <a:latin typeface="Arial" charset="0"/>
        </a:defRPr>
      </a:lvl7pPr>
      <a:lvl8pPr marL="1371600" algn="l" defTabSz="784225" rtl="0" fontAlgn="base">
        <a:spcBef>
          <a:spcPct val="0"/>
        </a:spcBef>
        <a:spcAft>
          <a:spcPct val="0"/>
        </a:spcAft>
        <a:defRPr sz="2200">
          <a:solidFill>
            <a:schemeClr val="accent1"/>
          </a:solidFill>
          <a:latin typeface="Arial" charset="0"/>
        </a:defRPr>
      </a:lvl8pPr>
      <a:lvl9pPr marL="1828800" algn="l" defTabSz="784225" rtl="0" fontAlgn="base">
        <a:spcBef>
          <a:spcPct val="0"/>
        </a:spcBef>
        <a:spcAft>
          <a:spcPct val="0"/>
        </a:spcAft>
        <a:defRPr sz="2200">
          <a:solidFill>
            <a:schemeClr val="accent1"/>
          </a:solidFill>
          <a:latin typeface="Arial" charset="0"/>
        </a:defRPr>
      </a:lvl9pPr>
    </p:titleStyle>
    <p:bodyStyle>
      <a:lvl1pPr algn="l" rtl="0" fontAlgn="base">
        <a:spcBef>
          <a:spcPct val="0"/>
        </a:spcBef>
        <a:spcAft>
          <a:spcPct val="30000"/>
        </a:spcAft>
        <a:tabLst>
          <a:tab pos="195263" algn="l"/>
        </a:tabLst>
        <a:defRPr sz="2000">
          <a:solidFill>
            <a:schemeClr val="accent1"/>
          </a:solidFill>
          <a:latin typeface="+mn-lt"/>
          <a:ea typeface="+mn-ea"/>
          <a:cs typeface="+mn-cs"/>
        </a:defRPr>
      </a:lvl1pPr>
      <a:lvl2pPr marL="1588" algn="l" rtl="0" fontAlgn="base">
        <a:spcBef>
          <a:spcPct val="0"/>
        </a:spcBef>
        <a:spcAft>
          <a:spcPct val="30000"/>
        </a:spcAft>
        <a:buFont typeface="Wingdings" pitchFamily="2" charset="2"/>
        <a:tabLst>
          <a:tab pos="195263" algn="l"/>
        </a:tabLst>
        <a:defRPr>
          <a:solidFill>
            <a:schemeClr val="tx1"/>
          </a:solidFill>
          <a:latin typeface="+mn-lt"/>
        </a:defRPr>
      </a:lvl2pPr>
      <a:lvl3pPr marL="192088" indent="-188913" algn="l" rtl="0" fontAlgn="base">
        <a:spcBef>
          <a:spcPct val="0"/>
        </a:spcBef>
        <a:spcAft>
          <a:spcPct val="30000"/>
        </a:spcAft>
        <a:buClr>
          <a:schemeClr val="accent1"/>
        </a:buClr>
        <a:buFont typeface="Wingdings" pitchFamily="2" charset="2"/>
        <a:buChar char="§"/>
        <a:tabLst>
          <a:tab pos="195263" algn="l"/>
        </a:tabLst>
        <a:defRPr>
          <a:solidFill>
            <a:schemeClr val="tx1"/>
          </a:solidFill>
          <a:latin typeface="+mn-lt"/>
        </a:defRPr>
      </a:lvl3pPr>
      <a:lvl4pPr marL="384175" indent="-190500" algn="l" rtl="0" fontAlgn="base">
        <a:spcBef>
          <a:spcPct val="0"/>
        </a:spcBef>
        <a:spcAft>
          <a:spcPct val="30000"/>
        </a:spcAft>
        <a:buClr>
          <a:schemeClr val="accent1"/>
        </a:buClr>
        <a:buChar char="-"/>
        <a:tabLst>
          <a:tab pos="195263" algn="l"/>
        </a:tabLst>
        <a:defRPr>
          <a:solidFill>
            <a:schemeClr val="tx1"/>
          </a:solidFill>
          <a:latin typeface="+mn-lt"/>
        </a:defRPr>
      </a:lvl4pPr>
      <a:lvl5pPr marL="574675" indent="-177800" algn="l" rtl="0" fontAlgn="base">
        <a:spcBef>
          <a:spcPct val="0"/>
        </a:spcBef>
        <a:spcAft>
          <a:spcPct val="30000"/>
        </a:spcAft>
        <a:buClr>
          <a:schemeClr val="accent1"/>
        </a:buClr>
        <a:buChar char="-"/>
        <a:tabLst>
          <a:tab pos="195263" algn="l"/>
        </a:tabLst>
        <a:defRPr>
          <a:solidFill>
            <a:schemeClr val="tx1"/>
          </a:solidFill>
          <a:latin typeface="+mn-lt"/>
        </a:defRPr>
      </a:lvl5pPr>
      <a:lvl6pPr marL="1031875" indent="-177800" algn="l" rtl="0" fontAlgn="base">
        <a:spcBef>
          <a:spcPct val="0"/>
        </a:spcBef>
        <a:spcAft>
          <a:spcPct val="30000"/>
        </a:spcAft>
        <a:buClr>
          <a:schemeClr val="accent1"/>
        </a:buClr>
        <a:buChar char="-"/>
        <a:tabLst>
          <a:tab pos="195263" algn="l"/>
        </a:tabLst>
        <a:defRPr>
          <a:solidFill>
            <a:schemeClr val="tx1"/>
          </a:solidFill>
          <a:latin typeface="+mn-lt"/>
        </a:defRPr>
      </a:lvl6pPr>
      <a:lvl7pPr marL="1489075" indent="-177800" algn="l" rtl="0" fontAlgn="base">
        <a:spcBef>
          <a:spcPct val="0"/>
        </a:spcBef>
        <a:spcAft>
          <a:spcPct val="30000"/>
        </a:spcAft>
        <a:buClr>
          <a:schemeClr val="accent1"/>
        </a:buClr>
        <a:buChar char="-"/>
        <a:tabLst>
          <a:tab pos="195263" algn="l"/>
        </a:tabLst>
        <a:defRPr>
          <a:solidFill>
            <a:schemeClr val="tx1"/>
          </a:solidFill>
          <a:latin typeface="+mn-lt"/>
        </a:defRPr>
      </a:lvl7pPr>
      <a:lvl8pPr marL="1946275" indent="-177800" algn="l" rtl="0" fontAlgn="base">
        <a:spcBef>
          <a:spcPct val="0"/>
        </a:spcBef>
        <a:spcAft>
          <a:spcPct val="30000"/>
        </a:spcAft>
        <a:buClr>
          <a:schemeClr val="accent1"/>
        </a:buClr>
        <a:buChar char="-"/>
        <a:tabLst>
          <a:tab pos="195263" algn="l"/>
        </a:tabLst>
        <a:defRPr>
          <a:solidFill>
            <a:schemeClr val="tx1"/>
          </a:solidFill>
          <a:latin typeface="+mn-lt"/>
        </a:defRPr>
      </a:lvl8pPr>
      <a:lvl9pPr marL="2403475" indent="-177800" algn="l" rtl="0" fontAlgn="base">
        <a:spcBef>
          <a:spcPct val="0"/>
        </a:spcBef>
        <a:spcAft>
          <a:spcPct val="30000"/>
        </a:spcAft>
        <a:buClr>
          <a:schemeClr val="accent1"/>
        </a:buClr>
        <a:buChar char="-"/>
        <a:tabLst>
          <a:tab pos="195263" algn="l"/>
        </a:tabLs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609600"/>
            <a:ext cx="8928992" cy="1307232"/>
          </a:xfrm>
        </p:spPr>
        <p:txBody>
          <a:bodyPr/>
          <a:lstStyle/>
          <a:p>
            <a:r>
              <a:rPr lang="en-GB" sz="2800" dirty="0"/>
              <a:t>Alan Chandler Chartered Insurer, trains across Europe</a:t>
            </a:r>
            <a:br>
              <a:rPr lang="en-GB" sz="2800" dirty="0"/>
            </a:br>
            <a:r>
              <a:rPr lang="en-GB" sz="2800" dirty="0"/>
              <a:t>alanchandler@uwclub.net</a:t>
            </a:r>
          </a:p>
        </p:txBody>
      </p:sp>
      <p:sp>
        <p:nvSpPr>
          <p:cNvPr id="3" name="Content Placeholder 2"/>
          <p:cNvSpPr>
            <a:spLocks noGrp="1"/>
          </p:cNvSpPr>
          <p:nvPr>
            <p:ph idx="1"/>
          </p:nvPr>
        </p:nvSpPr>
        <p:spPr/>
        <p:txBody>
          <a:bodyPr/>
          <a:lstStyle/>
          <a:p>
            <a:endParaRPr lang="en-GB" dirty="0"/>
          </a:p>
          <a:p>
            <a:endParaRPr lang="en-GB" sz="2400" dirty="0"/>
          </a:p>
          <a:p>
            <a:r>
              <a:rPr lang="en-GB" sz="2400" dirty="0"/>
              <a:t>BUSINESS INTERRUPTION INSURANCE</a:t>
            </a:r>
          </a:p>
          <a:p>
            <a:endParaRPr lang="en-GB" dirty="0"/>
          </a:p>
          <a:p>
            <a:r>
              <a:rPr lang="en-GB" dirty="0"/>
              <a:t>Living the dream!</a:t>
            </a:r>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1</a:t>
            </a:fld>
            <a:endParaRPr lang="en-US"/>
          </a:p>
          <a:p>
            <a:endParaRPr lang="en-US"/>
          </a:p>
        </p:txBody>
      </p:sp>
    </p:spTree>
    <p:extLst>
      <p:ext uri="{BB962C8B-B14F-4D97-AF65-F5344CB8AC3E}">
        <p14:creationId xmlns:p14="http://schemas.microsoft.com/office/powerpoint/2010/main" val="2378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INCOME</a:t>
            </a:r>
          </a:p>
        </p:txBody>
      </p:sp>
      <p:sp>
        <p:nvSpPr>
          <p:cNvPr id="3" name="Content Placeholder 2"/>
          <p:cNvSpPr>
            <a:spLocks noGrp="1"/>
          </p:cNvSpPr>
          <p:nvPr>
            <p:ph idx="1"/>
          </p:nvPr>
        </p:nvSpPr>
        <p:spPr/>
        <p:txBody>
          <a:bodyPr/>
          <a:lstStyle/>
          <a:p>
            <a:r>
              <a:rPr lang="en-GB" dirty="0"/>
              <a:t>Remember income can also mean turnover, revenue or sales</a:t>
            </a:r>
          </a:p>
          <a:p>
            <a:endParaRPr lang="en-GB" dirty="0"/>
          </a:p>
          <a:p>
            <a:endParaRPr lang="en-GB" dirty="0"/>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10</a:t>
            </a:fld>
            <a:endParaRPr lang="en-US"/>
          </a:p>
          <a:p>
            <a:endParaRPr lang="en-US"/>
          </a:p>
        </p:txBody>
      </p:sp>
    </p:spTree>
    <p:extLst>
      <p:ext uri="{BB962C8B-B14F-4D97-AF65-F5344CB8AC3E}">
        <p14:creationId xmlns:p14="http://schemas.microsoft.com/office/powerpoint/2010/main" val="1659408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Net Profit</a:t>
            </a:r>
          </a:p>
        </p:txBody>
      </p:sp>
      <p:sp>
        <p:nvSpPr>
          <p:cNvPr id="3" name="Content Placeholder 2"/>
          <p:cNvSpPr>
            <a:spLocks noGrp="1"/>
          </p:cNvSpPr>
          <p:nvPr>
            <p:ph idx="1"/>
          </p:nvPr>
        </p:nvSpPr>
        <p:spPr/>
        <p:txBody>
          <a:bodyPr/>
          <a:lstStyle/>
          <a:p>
            <a:r>
              <a:rPr lang="en-GB" dirty="0"/>
              <a:t>What is this and does it get covered by a BI policy?</a:t>
            </a:r>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11</a:t>
            </a:fld>
            <a:endParaRPr lang="en-US"/>
          </a:p>
          <a:p>
            <a:endParaRPr lang="en-US"/>
          </a:p>
        </p:txBody>
      </p:sp>
    </p:spTree>
    <p:extLst>
      <p:ext uri="{BB962C8B-B14F-4D97-AF65-F5344CB8AC3E}">
        <p14:creationId xmlns:p14="http://schemas.microsoft.com/office/powerpoint/2010/main" val="1909265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CA2702B8-A797-44E2-BF9C-DB15090261E9}" type="slidenum">
              <a:rPr lang="en-US"/>
              <a:pPr/>
              <a:t>12</a:t>
            </a:fld>
            <a:endParaRPr lang="en-US"/>
          </a:p>
          <a:p>
            <a:endParaRPr lang="en-US"/>
          </a:p>
        </p:txBody>
      </p:sp>
      <p:sp>
        <p:nvSpPr>
          <p:cNvPr id="404482" name="Rectangle 2"/>
          <p:cNvSpPr>
            <a:spLocks noGrp="1" noChangeArrowheads="1"/>
          </p:cNvSpPr>
          <p:nvPr>
            <p:ph type="title"/>
          </p:nvPr>
        </p:nvSpPr>
        <p:spPr/>
        <p:txBody>
          <a:bodyPr/>
          <a:lstStyle/>
          <a:p>
            <a:pPr defTabSz="914400"/>
            <a:br>
              <a:rPr lang="en-GB" b="1" dirty="0">
                <a:solidFill>
                  <a:schemeClr val="accent2"/>
                </a:solidFill>
              </a:rPr>
            </a:br>
            <a:r>
              <a:rPr lang="en-GB" b="1" dirty="0">
                <a:solidFill>
                  <a:schemeClr val="accent2"/>
                </a:solidFill>
              </a:rPr>
              <a:t>The Additions Basis of BI</a:t>
            </a:r>
          </a:p>
        </p:txBody>
      </p:sp>
      <p:sp>
        <p:nvSpPr>
          <p:cNvPr id="404483" name="Rectangle 3"/>
          <p:cNvSpPr>
            <a:spLocks noGrp="1" noChangeArrowheads="1"/>
          </p:cNvSpPr>
          <p:nvPr>
            <p:ph type="body" idx="1"/>
          </p:nvPr>
        </p:nvSpPr>
        <p:spPr/>
        <p:txBody>
          <a:bodyPr/>
          <a:lstStyle/>
          <a:p>
            <a:pPr>
              <a:lnSpc>
                <a:spcPct val="90000"/>
              </a:lnSpc>
              <a:tabLst>
                <a:tab pos="0" algn="l"/>
              </a:tabLst>
            </a:pPr>
            <a:endParaRPr lang="en-GB" sz="1600" dirty="0">
              <a:solidFill>
                <a:schemeClr val="accent2"/>
              </a:solidFill>
            </a:endParaRPr>
          </a:p>
          <a:p>
            <a:pPr>
              <a:lnSpc>
                <a:spcPct val="90000"/>
              </a:lnSpc>
              <a:tabLst>
                <a:tab pos="0" algn="l"/>
              </a:tabLst>
            </a:pPr>
            <a:endParaRPr lang="en-GB" sz="1600" dirty="0">
              <a:solidFill>
                <a:schemeClr val="accent2"/>
              </a:solidFill>
            </a:endParaRPr>
          </a:p>
          <a:p>
            <a:pPr>
              <a:lnSpc>
                <a:spcPct val="90000"/>
              </a:lnSpc>
              <a:tabLst>
                <a:tab pos="0" algn="l"/>
              </a:tabLst>
            </a:pPr>
            <a:r>
              <a:rPr lang="en-GB" sz="1600" dirty="0">
                <a:solidFill>
                  <a:schemeClr val="accent2"/>
                </a:solidFill>
              </a:rPr>
              <a:t>Historically net profit was added to standing charges to make a sum insured to form a Gross Profit sum insured – why did this need to be changed?</a:t>
            </a:r>
          </a:p>
          <a:p>
            <a:pPr>
              <a:lnSpc>
                <a:spcPct val="90000"/>
              </a:lnSpc>
              <a:tabLst>
                <a:tab pos="0" algn="l"/>
              </a:tabLst>
            </a:pPr>
            <a:endParaRPr lang="en-GB" sz="1600" dirty="0">
              <a:solidFill>
                <a:schemeClr val="accent2"/>
              </a:solidFill>
            </a:endParaRPr>
          </a:p>
          <a:p>
            <a:pPr>
              <a:lnSpc>
                <a:spcPct val="90000"/>
              </a:lnSpc>
              <a:tabLst>
                <a:tab pos="0" algn="l"/>
              </a:tabLst>
            </a:pPr>
            <a:endParaRPr lang="en-GB" sz="1600" dirty="0">
              <a:solidFill>
                <a:schemeClr val="accen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 </a:t>
            </a:r>
          </a:p>
          <a:p>
            <a:endParaRPr lang="en-US" dirty="0"/>
          </a:p>
        </p:txBody>
      </p:sp>
      <p:sp>
        <p:nvSpPr>
          <p:cNvPr id="5" name="Slide Number Placeholder 4"/>
          <p:cNvSpPr>
            <a:spLocks noGrp="1"/>
          </p:cNvSpPr>
          <p:nvPr>
            <p:ph type="sldNum" sz="quarter" idx="11"/>
          </p:nvPr>
        </p:nvSpPr>
        <p:spPr/>
        <p:txBody>
          <a:bodyPr/>
          <a:lstStyle/>
          <a:p>
            <a:fld id="{FC2B9566-3CC8-4280-9A59-5823AF505674}" type="slidenum">
              <a:rPr lang="en-US"/>
              <a:pPr/>
              <a:t>13</a:t>
            </a:fld>
            <a:endParaRPr lang="en-US"/>
          </a:p>
          <a:p>
            <a:endParaRPr lang="en-US"/>
          </a:p>
        </p:txBody>
      </p:sp>
      <p:sp>
        <p:nvSpPr>
          <p:cNvPr id="405506" name="Rectangle 2"/>
          <p:cNvSpPr>
            <a:spLocks noGrp="1" noChangeArrowheads="1"/>
          </p:cNvSpPr>
          <p:nvPr>
            <p:ph type="title"/>
          </p:nvPr>
        </p:nvSpPr>
        <p:spPr/>
        <p:txBody>
          <a:bodyPr/>
          <a:lstStyle/>
          <a:p>
            <a:pPr defTabSz="914400"/>
            <a:br>
              <a:rPr lang="en-GB" b="1" dirty="0">
                <a:solidFill>
                  <a:schemeClr val="accent2"/>
                </a:solidFill>
              </a:rPr>
            </a:br>
            <a:r>
              <a:rPr lang="en-GB" b="1" dirty="0">
                <a:solidFill>
                  <a:schemeClr val="accent2"/>
                </a:solidFill>
              </a:rPr>
              <a:t>The Difference basis of Gross Profit</a:t>
            </a:r>
          </a:p>
        </p:txBody>
      </p:sp>
      <p:sp>
        <p:nvSpPr>
          <p:cNvPr id="405507" name="Rectangle 3"/>
          <p:cNvSpPr>
            <a:spLocks noGrp="1" noChangeArrowheads="1"/>
          </p:cNvSpPr>
          <p:nvPr>
            <p:ph type="body" idx="1"/>
          </p:nvPr>
        </p:nvSpPr>
        <p:spPr>
          <a:xfrm>
            <a:off x="539750" y="1412875"/>
            <a:ext cx="7772400" cy="4267200"/>
          </a:xfrm>
        </p:spPr>
        <p:txBody>
          <a:bodyPr/>
          <a:lstStyle/>
          <a:p>
            <a:pPr marL="352425" indent="-169863">
              <a:lnSpc>
                <a:spcPct val="90000"/>
              </a:lnSpc>
              <a:tabLst/>
            </a:pPr>
            <a:endParaRPr lang="en-GB" sz="1800" dirty="0">
              <a:solidFill>
                <a:schemeClr val="accent2"/>
              </a:solidFill>
            </a:endParaRPr>
          </a:p>
          <a:p>
            <a:pPr marL="352425" indent="-169863">
              <a:lnSpc>
                <a:spcPct val="90000"/>
              </a:lnSpc>
              <a:tabLst/>
            </a:pPr>
            <a:r>
              <a:rPr lang="en-GB" sz="1600" dirty="0">
                <a:solidFill>
                  <a:schemeClr val="accent2"/>
                </a:solidFill>
              </a:rPr>
              <a:t>Gross Profit (Insured Profit) sum insured is defined as :-</a:t>
            </a:r>
          </a:p>
          <a:p>
            <a:pPr marL="531813" lvl="1">
              <a:lnSpc>
                <a:spcPct val="90000"/>
              </a:lnSpc>
              <a:tabLst/>
            </a:pPr>
            <a:endParaRPr lang="en-GB" sz="1600" dirty="0">
              <a:solidFill>
                <a:schemeClr val="accent2"/>
              </a:solidFill>
            </a:endParaRPr>
          </a:p>
          <a:p>
            <a:pPr marL="531813" lvl="1">
              <a:lnSpc>
                <a:spcPct val="90000"/>
              </a:lnSpc>
              <a:tabLst/>
            </a:pPr>
            <a:r>
              <a:rPr lang="en-GB" sz="1600" dirty="0">
                <a:solidFill>
                  <a:schemeClr val="accent2"/>
                </a:solidFill>
              </a:rPr>
              <a:t>The combined sum of the turnover, closing stock and work in progress</a:t>
            </a:r>
          </a:p>
          <a:p>
            <a:pPr marL="531813" lvl="1">
              <a:lnSpc>
                <a:spcPct val="90000"/>
              </a:lnSpc>
              <a:tabLst/>
            </a:pPr>
            <a:r>
              <a:rPr lang="en-GB" sz="1600" u="sng" dirty="0">
                <a:solidFill>
                  <a:schemeClr val="accent2"/>
                </a:solidFill>
              </a:rPr>
              <a:t>less</a:t>
            </a:r>
          </a:p>
          <a:p>
            <a:pPr marL="531813" lvl="1">
              <a:lnSpc>
                <a:spcPct val="90000"/>
              </a:lnSpc>
              <a:tabLst/>
            </a:pPr>
            <a:r>
              <a:rPr lang="en-GB" sz="1600" dirty="0">
                <a:solidFill>
                  <a:schemeClr val="accent2"/>
                </a:solidFill>
              </a:rPr>
              <a:t>the combined sum of the opening stock and work in progress and uninsured working expenses</a:t>
            </a:r>
          </a:p>
          <a:p>
            <a:pPr marL="531813" lvl="1">
              <a:lnSpc>
                <a:spcPct val="90000"/>
              </a:lnSpc>
              <a:tabLst/>
            </a:pPr>
            <a:endParaRPr lang="en-GB" sz="1600" dirty="0">
              <a:solidFill>
                <a:schemeClr val="accent2"/>
              </a:solidFill>
            </a:endParaRPr>
          </a:p>
          <a:p>
            <a:pPr marL="531813" lvl="1">
              <a:lnSpc>
                <a:spcPct val="90000"/>
              </a:lnSpc>
              <a:buFontTx/>
              <a:buNone/>
              <a:tabLst/>
            </a:pPr>
            <a:r>
              <a:rPr lang="en-GB" sz="1600" dirty="0">
                <a:solidFill>
                  <a:schemeClr val="accent2"/>
                </a:solidFill>
              </a:rPr>
              <a:t>Uninsured working expenses are specified in the policy usually as </a:t>
            </a:r>
          </a:p>
          <a:p>
            <a:pPr marL="531813" lvl="1">
              <a:lnSpc>
                <a:spcPct val="90000"/>
              </a:lnSpc>
              <a:buFontTx/>
              <a:buNone/>
              <a:tabLst/>
            </a:pPr>
            <a:r>
              <a:rPr lang="en-GB" sz="1600" dirty="0">
                <a:solidFill>
                  <a:schemeClr val="accent2"/>
                </a:solidFill>
              </a:rPr>
              <a:t>Purchases, Packing , Transport costs, bad debts and discounts allowed.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E01355E1-D961-4B4B-AE9E-30B335089E72}" type="slidenum">
              <a:rPr lang="en-US"/>
              <a:pPr/>
              <a:t>14</a:t>
            </a:fld>
            <a:endParaRPr lang="en-US"/>
          </a:p>
          <a:p>
            <a:endParaRPr lang="en-US"/>
          </a:p>
        </p:txBody>
      </p:sp>
      <p:sp>
        <p:nvSpPr>
          <p:cNvPr id="406530" name="Rectangle 2"/>
          <p:cNvSpPr>
            <a:spLocks noGrp="1" noChangeArrowheads="1"/>
          </p:cNvSpPr>
          <p:nvPr>
            <p:ph type="title"/>
          </p:nvPr>
        </p:nvSpPr>
        <p:spPr>
          <a:xfrm>
            <a:off x="459488" y="56969"/>
            <a:ext cx="6264275" cy="708377"/>
          </a:xfrm>
        </p:spPr>
        <p:txBody>
          <a:bodyPr/>
          <a:lstStyle/>
          <a:p>
            <a:pPr defTabSz="914400"/>
            <a:br>
              <a:rPr lang="en-GB" b="1" dirty="0">
                <a:solidFill>
                  <a:schemeClr val="accent2"/>
                </a:solidFill>
              </a:rPr>
            </a:br>
            <a:r>
              <a:rPr lang="en-GB" b="1" dirty="0">
                <a:solidFill>
                  <a:schemeClr val="accent2"/>
                </a:solidFill>
              </a:rPr>
              <a:t>Case Study – Manufacturing Mike</a:t>
            </a:r>
          </a:p>
        </p:txBody>
      </p:sp>
      <p:sp>
        <p:nvSpPr>
          <p:cNvPr id="406531" name="Rectangle 3"/>
          <p:cNvSpPr>
            <a:spLocks noGrp="1" noChangeArrowheads="1"/>
          </p:cNvSpPr>
          <p:nvPr>
            <p:ph type="body" idx="1"/>
          </p:nvPr>
        </p:nvSpPr>
        <p:spPr>
          <a:xfrm>
            <a:off x="107505" y="765346"/>
            <a:ext cx="8568184" cy="6008942"/>
          </a:xfrm>
        </p:spPr>
        <p:txBody>
          <a:bodyPr/>
          <a:lstStyle/>
          <a:p>
            <a:pPr>
              <a:tabLst/>
            </a:pPr>
            <a:r>
              <a:rPr lang="en-GB" sz="1800" b="1" dirty="0">
                <a:solidFill>
                  <a:schemeClr val="accent2"/>
                </a:solidFill>
              </a:rPr>
              <a:t>Mike manufacturers </a:t>
            </a:r>
            <a:r>
              <a:rPr lang="en-GB" sz="1800" b="1">
                <a:solidFill>
                  <a:schemeClr val="accent2"/>
                </a:solidFill>
              </a:rPr>
              <a:t>metal cases, </a:t>
            </a:r>
            <a:r>
              <a:rPr lang="en-GB" sz="1800" b="1" dirty="0">
                <a:solidFill>
                  <a:schemeClr val="accent2"/>
                </a:solidFill>
              </a:rPr>
              <a:t>his figures from last years accounts were:</a:t>
            </a:r>
          </a:p>
          <a:p>
            <a:pPr>
              <a:tabLst/>
            </a:pPr>
            <a:r>
              <a:rPr lang="en-GB" sz="1800" b="1" dirty="0">
                <a:solidFill>
                  <a:schemeClr val="accent2"/>
                </a:solidFill>
              </a:rPr>
              <a:t>Turnover  £2,420,000</a:t>
            </a:r>
          </a:p>
          <a:p>
            <a:pPr>
              <a:tabLst/>
            </a:pPr>
            <a:r>
              <a:rPr lang="en-GB" sz="1800" b="1" dirty="0">
                <a:solidFill>
                  <a:schemeClr val="accent2"/>
                </a:solidFill>
              </a:rPr>
              <a:t>Expenses are:</a:t>
            </a:r>
          </a:p>
          <a:p>
            <a:pPr>
              <a:tabLst/>
            </a:pPr>
            <a:r>
              <a:rPr lang="en-GB" sz="1800" b="1" dirty="0">
                <a:solidFill>
                  <a:schemeClr val="accent2"/>
                </a:solidFill>
              </a:rPr>
              <a:t>Wages for staff not directly involved in manufacturing £300,000</a:t>
            </a:r>
          </a:p>
          <a:p>
            <a:pPr>
              <a:tabLst/>
            </a:pPr>
            <a:r>
              <a:rPr lang="en-GB" sz="1800" b="1" dirty="0">
                <a:solidFill>
                  <a:schemeClr val="accent2"/>
                </a:solidFill>
              </a:rPr>
              <a:t>Depreciation on machinery £20,000</a:t>
            </a:r>
          </a:p>
          <a:p>
            <a:pPr>
              <a:tabLst/>
            </a:pPr>
            <a:r>
              <a:rPr lang="en-GB" sz="1800" b="1" dirty="0">
                <a:solidFill>
                  <a:schemeClr val="accent2"/>
                </a:solidFill>
              </a:rPr>
              <a:t>Purchases £730,000</a:t>
            </a:r>
          </a:p>
          <a:p>
            <a:pPr>
              <a:tabLst/>
            </a:pPr>
            <a:r>
              <a:rPr lang="en-GB" sz="1800" b="1" dirty="0">
                <a:solidFill>
                  <a:schemeClr val="accent2"/>
                </a:solidFill>
              </a:rPr>
              <a:t>Transportation of goods £100,000</a:t>
            </a:r>
          </a:p>
          <a:p>
            <a:pPr>
              <a:tabLst/>
            </a:pPr>
            <a:r>
              <a:rPr lang="en-GB" sz="1800" b="1" dirty="0">
                <a:solidFill>
                  <a:schemeClr val="accent2"/>
                </a:solidFill>
              </a:rPr>
              <a:t>Accountants fees £20,000</a:t>
            </a:r>
          </a:p>
          <a:p>
            <a:pPr>
              <a:tabLst/>
            </a:pPr>
            <a:r>
              <a:rPr lang="en-GB" sz="1800" b="1" dirty="0">
                <a:solidFill>
                  <a:schemeClr val="accent2"/>
                </a:solidFill>
              </a:rPr>
              <a:t>Utility bills not used in manufacturing £60,000</a:t>
            </a:r>
          </a:p>
          <a:p>
            <a:pPr>
              <a:tabLst/>
            </a:pPr>
            <a:r>
              <a:rPr lang="en-GB" sz="1800" b="1" dirty="0">
                <a:solidFill>
                  <a:schemeClr val="accent2"/>
                </a:solidFill>
              </a:rPr>
              <a:t>Electric used in the manufacturing process £100,000</a:t>
            </a:r>
          </a:p>
          <a:p>
            <a:pPr>
              <a:tabLst/>
            </a:pPr>
            <a:r>
              <a:rPr lang="en-GB" sz="1800" b="1" dirty="0">
                <a:solidFill>
                  <a:schemeClr val="accent2"/>
                </a:solidFill>
              </a:rPr>
              <a:t>Wages for staff who are employed in the manufacturing process £500,000</a:t>
            </a:r>
          </a:p>
          <a:p>
            <a:pPr>
              <a:tabLst/>
            </a:pPr>
            <a:r>
              <a:rPr lang="en-GB" sz="1800" b="1" dirty="0">
                <a:solidFill>
                  <a:schemeClr val="accent2"/>
                </a:solidFill>
              </a:rPr>
              <a:t>Rent of premises £150,000</a:t>
            </a:r>
          </a:p>
          <a:p>
            <a:pPr>
              <a:tabLst/>
            </a:pPr>
            <a:r>
              <a:rPr lang="en-GB" sz="1800" b="1" dirty="0">
                <a:solidFill>
                  <a:schemeClr val="accent2"/>
                </a:solidFill>
              </a:rPr>
              <a:t>Packaging £70,000</a:t>
            </a:r>
          </a:p>
          <a:p>
            <a:pPr>
              <a:tabLst/>
            </a:pPr>
            <a:endParaRPr lang="en-GB" sz="1800" b="1" dirty="0">
              <a:solidFill>
                <a:schemeClr val="accent2"/>
              </a:solidFill>
            </a:endParaRPr>
          </a:p>
          <a:p>
            <a:pPr>
              <a:tabLst/>
            </a:pPr>
            <a:r>
              <a:rPr lang="en-GB" sz="1800" b="1" dirty="0">
                <a:solidFill>
                  <a:schemeClr val="accent2"/>
                </a:solidFill>
              </a:rPr>
              <a:t>Work in progress 01/01/18 £100,000. Work in progress 01/01/17 £200,000</a:t>
            </a:r>
          </a:p>
          <a:p>
            <a:pPr>
              <a:tabLst/>
            </a:pPr>
            <a:r>
              <a:rPr lang="en-GB" sz="1800" b="1" dirty="0">
                <a:solidFill>
                  <a:schemeClr val="accent2"/>
                </a:solidFill>
              </a:rPr>
              <a:t>Opening stock £100,000. Closing stock £180,000</a:t>
            </a:r>
          </a:p>
          <a:p>
            <a:pPr>
              <a:tabLst/>
            </a:pPr>
            <a:endParaRPr lang="en-GB" sz="1600" dirty="0">
              <a:solidFill>
                <a:schemeClr val="accent2"/>
              </a:solidFill>
            </a:endParaRPr>
          </a:p>
          <a:p>
            <a:pPr>
              <a:tabLst/>
            </a:pPr>
            <a:endParaRPr lang="en-GB" sz="1600" dirty="0">
              <a:solidFill>
                <a:schemeClr val="accent2"/>
              </a:solidFill>
            </a:endParaRPr>
          </a:p>
          <a:p>
            <a:pPr>
              <a:tabLst/>
            </a:pPr>
            <a:endParaRPr lang="en-GB" dirty="0">
              <a:solidFill>
                <a:schemeClr val="accent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4FF435E2-AE36-4094-849E-133D8AD598A6}" type="slidenum">
              <a:rPr lang="en-US"/>
              <a:pPr/>
              <a:t>15</a:t>
            </a:fld>
            <a:endParaRPr lang="en-US"/>
          </a:p>
          <a:p>
            <a:endParaRPr lang="en-US"/>
          </a:p>
        </p:txBody>
      </p:sp>
      <p:sp>
        <p:nvSpPr>
          <p:cNvPr id="407554" name="Rectangle 2"/>
          <p:cNvSpPr>
            <a:spLocks noGrp="1" noChangeArrowheads="1"/>
          </p:cNvSpPr>
          <p:nvPr>
            <p:ph type="title"/>
          </p:nvPr>
        </p:nvSpPr>
        <p:spPr/>
        <p:txBody>
          <a:bodyPr/>
          <a:lstStyle/>
          <a:p>
            <a:pPr defTabSz="914400"/>
            <a:br>
              <a:rPr lang="en-GB" b="1" dirty="0">
                <a:solidFill>
                  <a:schemeClr val="accent2"/>
                </a:solidFill>
              </a:rPr>
            </a:br>
            <a:r>
              <a:rPr lang="en-GB" b="1" dirty="0">
                <a:solidFill>
                  <a:schemeClr val="accent2"/>
                </a:solidFill>
              </a:rPr>
              <a:t>Manufacturing Mike’s Insurance Gross Profit</a:t>
            </a:r>
            <a:br>
              <a:rPr lang="en-GB" b="1" dirty="0">
                <a:solidFill>
                  <a:schemeClr val="accent2"/>
                </a:solidFill>
              </a:rPr>
            </a:br>
            <a:br>
              <a:rPr lang="en-GB" b="1" dirty="0">
                <a:solidFill>
                  <a:schemeClr val="accent2"/>
                </a:solidFill>
              </a:rPr>
            </a:br>
            <a:r>
              <a:rPr lang="en-GB" b="1" dirty="0">
                <a:solidFill>
                  <a:schemeClr val="accent2"/>
                </a:solidFill>
              </a:rPr>
              <a:t>Lets compare this to the accountants Gross Profit and see why brokers get sued so often for bad advice on Bi.</a:t>
            </a:r>
          </a:p>
        </p:txBody>
      </p:sp>
      <p:sp>
        <p:nvSpPr>
          <p:cNvPr id="407555" name="Rectangle 3"/>
          <p:cNvSpPr>
            <a:spLocks noGrp="1" noChangeArrowheads="1"/>
          </p:cNvSpPr>
          <p:nvPr>
            <p:ph type="body" idx="1"/>
          </p:nvPr>
        </p:nvSpPr>
        <p:spPr>
          <a:xfrm>
            <a:off x="539750" y="1341438"/>
            <a:ext cx="7772400" cy="4114800"/>
          </a:xfrm>
        </p:spPr>
        <p:txBody>
          <a:bodyPr/>
          <a:lstStyle/>
          <a:p>
            <a:pPr marL="187325" lvl="1" indent="-7938">
              <a:lnSpc>
                <a:spcPct val="90000"/>
              </a:lnSpc>
              <a:tabLst/>
            </a:pPr>
            <a:endParaRPr lang="en-GB" sz="1400" dirty="0">
              <a:solidFill>
                <a:schemeClr val="accent2"/>
              </a:solidFill>
            </a:endParaRPr>
          </a:p>
          <a:p>
            <a:pPr marL="187325" lvl="1" indent="-7938">
              <a:lnSpc>
                <a:spcPct val="90000"/>
              </a:lnSpc>
              <a:tabLst/>
            </a:pPr>
            <a:r>
              <a:rPr lang="en-GB" sz="1400" dirty="0">
                <a:solidFill>
                  <a:schemeClr val="accent2"/>
                </a:solidFill>
              </a:rPr>
              <a:t>                                </a:t>
            </a:r>
          </a:p>
          <a:p>
            <a:pPr marL="187325" lvl="1" indent="-7938">
              <a:lnSpc>
                <a:spcPct val="90000"/>
              </a:lnSpc>
              <a:tabLst/>
            </a:pPr>
            <a:r>
              <a:rPr lang="en-GB" sz="1400" dirty="0">
                <a:solidFill>
                  <a:schemeClr val="accent2"/>
                </a:solidFill>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GROSS FEES/REVENUE/INCOME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So far we have looked at Gross profit otherwise known as Insured profit.  What is the position for firms that do not have stock?</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We arrange cover on a Gross fees, Gross revenue or gross income basis – is there any difference?</a:t>
            </a:r>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16</a:t>
            </a:fld>
            <a:endParaRPr lang="en-US"/>
          </a:p>
          <a:p>
            <a:endParaRPr lang="en-US"/>
          </a:p>
        </p:txBody>
      </p:sp>
    </p:spTree>
    <p:extLst>
      <p:ext uri="{BB962C8B-B14F-4D97-AF65-F5344CB8AC3E}">
        <p14:creationId xmlns:p14="http://schemas.microsoft.com/office/powerpoint/2010/main" val="4024239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6A273C33-CA77-46E1-ADE6-05E7F1B68A5A}" type="slidenum">
              <a:rPr lang="en-US"/>
              <a:pPr/>
              <a:t>17</a:t>
            </a:fld>
            <a:endParaRPr lang="en-US"/>
          </a:p>
          <a:p>
            <a:endParaRPr lang="en-US"/>
          </a:p>
        </p:txBody>
      </p:sp>
      <p:sp>
        <p:nvSpPr>
          <p:cNvPr id="408578" name="Rectangle 2"/>
          <p:cNvSpPr>
            <a:spLocks noGrp="1" noChangeArrowheads="1"/>
          </p:cNvSpPr>
          <p:nvPr>
            <p:ph type="title"/>
          </p:nvPr>
        </p:nvSpPr>
        <p:spPr/>
        <p:txBody>
          <a:bodyPr/>
          <a:lstStyle/>
          <a:p>
            <a:pPr defTabSz="914400"/>
            <a:br>
              <a:rPr lang="en-GB" b="1">
                <a:solidFill>
                  <a:schemeClr val="accent2"/>
                </a:solidFill>
              </a:rPr>
            </a:br>
            <a:r>
              <a:rPr lang="en-GB" b="1">
                <a:solidFill>
                  <a:schemeClr val="accent2"/>
                </a:solidFill>
              </a:rPr>
              <a:t>The Indemnity Period</a:t>
            </a:r>
          </a:p>
        </p:txBody>
      </p:sp>
      <p:sp>
        <p:nvSpPr>
          <p:cNvPr id="408579" name="Rectangle 3"/>
          <p:cNvSpPr>
            <a:spLocks noGrp="1" noChangeArrowheads="1"/>
          </p:cNvSpPr>
          <p:nvPr>
            <p:ph type="body" idx="1"/>
          </p:nvPr>
        </p:nvSpPr>
        <p:spPr/>
        <p:txBody>
          <a:bodyPr/>
          <a:lstStyle/>
          <a:p>
            <a:pPr>
              <a:tabLst/>
            </a:pPr>
            <a:endParaRPr lang="en-GB" sz="1800" dirty="0">
              <a:solidFill>
                <a:schemeClr val="accent2"/>
              </a:solidFill>
            </a:endParaRPr>
          </a:p>
          <a:p>
            <a:pPr>
              <a:tabLst/>
            </a:pPr>
            <a:r>
              <a:rPr lang="en-GB" sz="1600" dirty="0">
                <a:solidFill>
                  <a:schemeClr val="accent2"/>
                </a:solidFill>
              </a:rPr>
              <a:t>A business can take much longer than they think to recover after a loss so the policy contains an indemnity period.</a:t>
            </a:r>
          </a:p>
          <a:p>
            <a:pPr>
              <a:tabLst/>
            </a:pPr>
            <a:endParaRPr lang="en-GB" sz="1600" dirty="0">
              <a:solidFill>
                <a:schemeClr val="accent2"/>
              </a:solidFill>
            </a:endParaRPr>
          </a:p>
          <a:p>
            <a:pPr>
              <a:tabLst/>
            </a:pPr>
            <a:r>
              <a:rPr lang="en-GB" sz="1600" dirty="0">
                <a:solidFill>
                  <a:schemeClr val="accent2"/>
                </a:solidFill>
              </a:rPr>
              <a:t>Why is it so important to talk to clients around this?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xfrm>
            <a:off x="468313" y="609600"/>
            <a:ext cx="6264275" cy="803176"/>
          </a:xfrm>
        </p:spPr>
        <p:txBody>
          <a:bodyPr/>
          <a:lstStyle/>
          <a:p>
            <a:pPr defTabSz="914400"/>
            <a:br>
              <a:rPr lang="en-GB" b="1" dirty="0">
                <a:solidFill>
                  <a:schemeClr val="accent2"/>
                </a:solidFill>
              </a:rPr>
            </a:br>
            <a:r>
              <a:rPr lang="en-GB" b="1" dirty="0">
                <a:solidFill>
                  <a:schemeClr val="accent2"/>
                </a:solidFill>
              </a:rPr>
              <a:t>Factors affecting an Indemnity Period</a:t>
            </a:r>
            <a:r>
              <a:rPr lang="en-GB" b="1" dirty="0"/>
              <a:t>  </a:t>
            </a:r>
          </a:p>
        </p:txBody>
      </p:sp>
      <p:sp>
        <p:nvSpPr>
          <p:cNvPr id="411651" name="Rectangle 3"/>
          <p:cNvSpPr>
            <a:spLocks noGrp="1" noChangeArrowheads="1"/>
          </p:cNvSpPr>
          <p:nvPr>
            <p:ph idx="1"/>
          </p:nvPr>
        </p:nvSpPr>
        <p:spPr>
          <a:xfrm>
            <a:off x="468313" y="1858500"/>
            <a:ext cx="8207375" cy="4393034"/>
          </a:xfrm>
        </p:spPr>
        <p:txBody>
          <a:bodyPr/>
          <a:lstStyle/>
          <a:p>
            <a:pPr marL="342900" indent="-342900">
              <a:lnSpc>
                <a:spcPct val="90000"/>
              </a:lnSpc>
              <a:tabLst/>
            </a:pPr>
            <a:endParaRPr lang="en-GB" sz="1600" dirty="0">
              <a:solidFill>
                <a:schemeClr val="accent2"/>
              </a:solidFill>
            </a:endParaRPr>
          </a:p>
          <a:p>
            <a:pPr marL="342900" indent="-342900">
              <a:lnSpc>
                <a:spcPct val="90000"/>
              </a:lnSpc>
              <a:tabLst/>
            </a:pPr>
            <a:r>
              <a:rPr lang="en-GB" b="1" dirty="0">
                <a:solidFill>
                  <a:schemeClr val="accent2"/>
                </a:solidFill>
              </a:rPr>
              <a:t>Rebuilding Premises</a:t>
            </a:r>
          </a:p>
          <a:p>
            <a:pPr marL="342900" indent="-342900">
              <a:lnSpc>
                <a:spcPct val="90000"/>
              </a:lnSpc>
              <a:tabLst/>
            </a:pPr>
            <a:endParaRPr lang="en-GB" b="1" dirty="0">
              <a:solidFill>
                <a:schemeClr val="accent2"/>
              </a:solidFill>
            </a:endParaRPr>
          </a:p>
          <a:p>
            <a:pPr marL="342900" indent="-342900">
              <a:lnSpc>
                <a:spcPct val="90000"/>
              </a:lnSpc>
              <a:tabLst/>
            </a:pPr>
            <a:endParaRPr lang="en-GB" b="1" dirty="0">
              <a:solidFill>
                <a:schemeClr val="accent2"/>
              </a:solidFill>
            </a:endParaRPr>
          </a:p>
          <a:p>
            <a:pPr marL="342900" indent="-342900">
              <a:lnSpc>
                <a:spcPct val="90000"/>
              </a:lnSpc>
              <a:tabLst/>
            </a:pPr>
            <a:endParaRPr lang="en-GB" b="1" dirty="0">
              <a:solidFill>
                <a:schemeClr val="accent2"/>
              </a:solidFill>
            </a:endParaRPr>
          </a:p>
          <a:p>
            <a:pPr marL="342900" indent="-342900">
              <a:lnSpc>
                <a:spcPct val="90000"/>
              </a:lnSpc>
              <a:tabLst/>
            </a:pPr>
            <a:endParaRPr lang="en-GB" b="1" dirty="0">
              <a:solidFill>
                <a:schemeClr val="accent2"/>
              </a:solidFill>
            </a:endParaRPr>
          </a:p>
          <a:p>
            <a:pPr marL="342900" indent="-342900">
              <a:lnSpc>
                <a:spcPct val="90000"/>
              </a:lnSpc>
              <a:tabLst/>
            </a:pPr>
            <a:r>
              <a:rPr lang="en-GB" sz="1600" dirty="0">
                <a:solidFill>
                  <a:schemeClr val="accent2"/>
                </a:solidFill>
              </a:rPr>
              <a:t>      </a:t>
            </a:r>
            <a:endParaRPr lang="en-GB" b="1" dirty="0">
              <a:solidFill>
                <a:schemeClr val="accent2"/>
              </a:solidFill>
            </a:endParaRPr>
          </a:p>
          <a:p>
            <a:pPr marL="342900" indent="-342900">
              <a:lnSpc>
                <a:spcPct val="90000"/>
              </a:lnSpc>
              <a:tabLst/>
            </a:pPr>
            <a:r>
              <a:rPr lang="en-GB" b="1" dirty="0">
                <a:solidFill>
                  <a:schemeClr val="accent2"/>
                </a:solidFill>
              </a:rPr>
              <a:t> Replacing machinery/Contents</a:t>
            </a:r>
          </a:p>
          <a:p>
            <a:pPr marL="342900" indent="-342900">
              <a:lnSpc>
                <a:spcPct val="90000"/>
              </a:lnSpc>
              <a:tabLst/>
            </a:pPr>
            <a:r>
              <a:rPr lang="en-GB" sz="1600" dirty="0">
                <a:solidFill>
                  <a:schemeClr val="accent2"/>
                </a:solidFill>
              </a:rPr>
              <a:t>      </a:t>
            </a:r>
          </a:p>
          <a:p>
            <a:pPr marL="342900" indent="-342900">
              <a:lnSpc>
                <a:spcPct val="90000"/>
              </a:lnSpc>
              <a:tabLst/>
            </a:pPr>
            <a:r>
              <a:rPr lang="en-GB" sz="1600" dirty="0">
                <a:solidFill>
                  <a:schemeClr val="accent2"/>
                </a:solidFill>
              </a:rPr>
              <a:t>      </a:t>
            </a:r>
          </a:p>
          <a:p>
            <a:pPr>
              <a:lnSpc>
                <a:spcPct val="90000"/>
              </a:lnSpc>
              <a:tabLst/>
            </a:pPr>
            <a:endParaRPr lang="en-GB" sz="1600" dirty="0">
              <a:solidFill>
                <a:schemeClr val="accent2"/>
              </a:solidFill>
            </a:endParaRPr>
          </a:p>
          <a:p>
            <a:pPr marL="742950" lvl="1" indent="-285750">
              <a:lnSpc>
                <a:spcPct val="90000"/>
              </a:lnSpc>
              <a:tabLst/>
            </a:pPr>
            <a:endParaRPr lang="en-GB" sz="1400" dirty="0">
              <a:solidFill>
                <a:schemeClr val="accent2"/>
              </a:solidFill>
            </a:endParaRPr>
          </a:p>
          <a:p>
            <a:pPr marL="342900" indent="-342900">
              <a:lnSpc>
                <a:spcPct val="90000"/>
              </a:lnSpc>
              <a:tabLst/>
            </a:pPr>
            <a:endParaRPr lang="en-GB" sz="1600" dirty="0">
              <a:solidFill>
                <a:schemeClr val="accent2"/>
              </a:solidFill>
            </a:endParaRPr>
          </a:p>
        </p:txBody>
      </p:sp>
      <p:sp>
        <p:nvSpPr>
          <p:cNvPr id="5" name="Date Placeholder 4"/>
          <p:cNvSpPr>
            <a:spLocks noGrp="1"/>
          </p:cNvSpPr>
          <p:nvPr>
            <p:ph type="dt" sz="half" idx="10"/>
          </p:nvPr>
        </p:nvSpPr>
        <p:spPr/>
        <p:txBody>
          <a:bodyPr/>
          <a:lstStyle/>
          <a:p>
            <a:endParaRPr lang="en-US" dirty="0"/>
          </a:p>
          <a:p>
            <a:endParaRPr lang="en-US" dirty="0"/>
          </a:p>
        </p:txBody>
      </p:sp>
      <p:sp>
        <p:nvSpPr>
          <p:cNvPr id="6" name="Slide Number Placeholder 5"/>
          <p:cNvSpPr>
            <a:spLocks noGrp="1"/>
          </p:cNvSpPr>
          <p:nvPr>
            <p:ph type="sldNum" sz="quarter" idx="11"/>
          </p:nvPr>
        </p:nvSpPr>
        <p:spPr/>
        <p:txBody>
          <a:bodyPr/>
          <a:lstStyle/>
          <a:p>
            <a:fld id="{E4F0888B-9C2C-4B16-86A7-F8F31172BA3F}" type="slidenum">
              <a:rPr lang="en-US"/>
              <a:pPr/>
              <a:t>18</a:t>
            </a:fld>
            <a:endParaRPr lang="en-US"/>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Factors affecting an Indemnity Period </a:t>
            </a:r>
          </a:p>
        </p:txBody>
      </p:sp>
      <p:sp>
        <p:nvSpPr>
          <p:cNvPr id="3" name="Content Placeholder 2"/>
          <p:cNvSpPr>
            <a:spLocks noGrp="1"/>
          </p:cNvSpPr>
          <p:nvPr>
            <p:ph idx="1"/>
          </p:nvPr>
        </p:nvSpPr>
        <p:spPr/>
        <p:txBody>
          <a:bodyPr/>
          <a:lstStyle/>
          <a:p>
            <a:r>
              <a:rPr lang="en-GB" b="1" dirty="0"/>
              <a:t>Specialist Staff</a:t>
            </a:r>
          </a:p>
          <a:p>
            <a:endParaRPr lang="en-GB" dirty="0"/>
          </a:p>
          <a:p>
            <a:endParaRPr lang="en-GB" dirty="0"/>
          </a:p>
          <a:p>
            <a:r>
              <a:rPr lang="en-GB" b="1" dirty="0"/>
              <a:t>Replacing Stock/ other seasonal factors</a:t>
            </a:r>
          </a:p>
          <a:p>
            <a:endParaRPr lang="en-GB" dirty="0"/>
          </a:p>
          <a:p>
            <a:endParaRPr lang="en-GB" b="1" dirty="0"/>
          </a:p>
          <a:p>
            <a:r>
              <a:rPr lang="en-GB" b="1" dirty="0"/>
              <a:t>Rebuilding the Customer Base</a:t>
            </a:r>
          </a:p>
          <a:p>
            <a:endParaRPr lang="en-GB" dirty="0"/>
          </a:p>
          <a:p>
            <a:endParaRPr lang="en-GB" dirty="0"/>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19</a:t>
            </a:fld>
            <a:endParaRPr lang="en-US"/>
          </a:p>
          <a:p>
            <a:endParaRPr lang="en-US"/>
          </a:p>
        </p:txBody>
      </p:sp>
    </p:spTree>
    <p:extLst>
      <p:ext uri="{BB962C8B-B14F-4D97-AF65-F5344CB8AC3E}">
        <p14:creationId xmlns:p14="http://schemas.microsoft.com/office/powerpoint/2010/main" val="97514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1439653" y="476673"/>
            <a:ext cx="5088731" cy="829668"/>
          </a:xfrm>
        </p:spPr>
        <p:txBody>
          <a:bodyPr>
            <a:noAutofit/>
          </a:bodyPr>
          <a:lstStyle/>
          <a:p>
            <a:r>
              <a:rPr lang="en-GB" altLang="en-US" sz="2700" b="1" dirty="0">
                <a:solidFill>
                  <a:srgbClr val="FF0000"/>
                </a:solidFill>
              </a:rPr>
              <a:t>Alan Chandler, Chartered Insurer</a:t>
            </a:r>
          </a:p>
        </p:txBody>
      </p:sp>
      <p:sp>
        <p:nvSpPr>
          <p:cNvPr id="3075" name="Content Placeholder 4"/>
          <p:cNvSpPr>
            <a:spLocks noGrp="1"/>
          </p:cNvSpPr>
          <p:nvPr>
            <p:ph idx="1"/>
          </p:nvPr>
        </p:nvSpPr>
        <p:spPr>
          <a:xfrm>
            <a:off x="1493658" y="1430778"/>
            <a:ext cx="5940660" cy="4104456"/>
          </a:xfrm>
        </p:spPr>
        <p:txBody>
          <a:bodyPr>
            <a:normAutofit lnSpcReduction="10000"/>
          </a:bodyPr>
          <a:lstStyle/>
          <a:p>
            <a:r>
              <a:rPr lang="en-GB" altLang="en-US" sz="1500" b="1" dirty="0">
                <a:latin typeface="Arial" panose="020B0604020202020204" pitchFamily="34" charset="0"/>
                <a:cs typeface="Arial" panose="020B0604020202020204" pitchFamily="34" charset="0"/>
              </a:rPr>
              <a:t>I have trained more than 2,000 individuals to become ACII qualified</a:t>
            </a:r>
          </a:p>
          <a:p>
            <a:r>
              <a:rPr lang="en-GB" altLang="en-US" sz="1500" dirty="0">
                <a:latin typeface="Arial" panose="020B0604020202020204" pitchFamily="34" charset="0"/>
                <a:cs typeface="Arial" panose="020B0604020202020204" pitchFamily="34" charset="0"/>
              </a:rPr>
              <a:t>I have trained over 50% of the individuals in the last 8 years that have gone onto achieve the highest ACII pass in the whole of the UK. </a:t>
            </a:r>
          </a:p>
          <a:p>
            <a:r>
              <a:rPr lang="en-GB" altLang="en-US" sz="1500" dirty="0">
                <a:latin typeface="Arial" panose="020B0604020202020204" pitchFamily="34" charset="0"/>
                <a:cs typeface="Arial" panose="020B0604020202020204" pitchFamily="34" charset="0"/>
              </a:rPr>
              <a:t>I train to a pass rate of more than 96% in all CII qualification levels. Certificate , Diploma and Advanced Diploma.</a:t>
            </a:r>
          </a:p>
          <a:p>
            <a:r>
              <a:rPr lang="en-GB" altLang="en-US" sz="1500" dirty="0">
                <a:latin typeface="Arial" panose="020B0604020202020204" pitchFamily="34" charset="0"/>
                <a:cs typeface="Arial" panose="020B0604020202020204" pitchFamily="34" charset="0"/>
              </a:rPr>
              <a:t>I deliver the Allianz scholarship and academy programmes in both the UK and Ireland and I have been a </a:t>
            </a:r>
            <a:r>
              <a:rPr lang="en-GB" altLang="en-US" sz="1500" dirty="0" err="1">
                <a:latin typeface="Arial" panose="020B0604020202020204" pitchFamily="34" charset="0"/>
                <a:cs typeface="Arial" panose="020B0604020202020204" pitchFamily="34" charset="0"/>
              </a:rPr>
              <a:t>Cii</a:t>
            </a:r>
            <a:r>
              <a:rPr lang="en-GB" altLang="en-US" sz="1500" dirty="0">
                <a:latin typeface="Arial" panose="020B0604020202020204" pitchFamily="34" charset="0"/>
                <a:cs typeface="Arial" panose="020B0604020202020204" pitchFamily="34" charset="0"/>
              </a:rPr>
              <a:t> examiner.</a:t>
            </a:r>
          </a:p>
          <a:p>
            <a:r>
              <a:rPr lang="en-GB" altLang="en-US" sz="1500" dirty="0">
                <a:latin typeface="Arial" panose="020B0604020202020204" pitchFamily="34" charset="0"/>
                <a:cs typeface="Arial" panose="020B0604020202020204" pitchFamily="34" charset="0"/>
              </a:rPr>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r>
              <a:rPr lang="en-GB" altLang="en-US" sz="1500" dirty="0">
                <a:latin typeface="Arial" panose="020B0604020202020204" pitchFamily="34" charset="0"/>
                <a:cs typeface="Arial" panose="020B0604020202020204" pitchFamily="34" charset="0"/>
              </a:rPr>
              <a:t>Contact me on </a:t>
            </a:r>
            <a:r>
              <a:rPr lang="en-GB" altLang="en-US" sz="1500" dirty="0" err="1">
                <a:latin typeface="Arial" panose="020B0604020202020204" pitchFamily="34" charset="0"/>
                <a:cs typeface="Arial" panose="020B0604020202020204" pitchFamily="34" charset="0"/>
              </a:rPr>
              <a:t>Linkedin</a:t>
            </a:r>
            <a:r>
              <a:rPr lang="en-GB" altLang="en-US" sz="1500" dirty="0">
                <a:latin typeface="Arial" panose="020B0604020202020204" pitchFamily="34" charset="0"/>
                <a:cs typeface="Arial" panose="020B0604020202020204" pitchFamily="34" charset="0"/>
              </a:rPr>
              <a:t> or alanchandler@uwclub.net</a:t>
            </a:r>
          </a:p>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844162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Increased Cost of Working (ICW)</a:t>
            </a:r>
          </a:p>
        </p:txBody>
      </p:sp>
      <p:sp>
        <p:nvSpPr>
          <p:cNvPr id="5" name="Content Placeholder 4"/>
          <p:cNvSpPr>
            <a:spLocks noGrp="1"/>
          </p:cNvSpPr>
          <p:nvPr>
            <p:ph idx="1"/>
          </p:nvPr>
        </p:nvSpPr>
        <p:spPr/>
        <p:txBody>
          <a:bodyPr/>
          <a:lstStyle/>
          <a:p>
            <a:pPr marL="342900" indent="-342900">
              <a:lnSpc>
                <a:spcPts val="2141"/>
              </a:lnSpc>
              <a:spcBef>
                <a:spcPts val="113"/>
              </a:spcBef>
              <a:buSzPct val="100000"/>
              <a:buFont typeface="Arial" panose="020B0604020202020204" pitchFamily="34" charset="0"/>
              <a:buChar char="•"/>
            </a:pPr>
            <a:r>
              <a:rPr lang="en-US" altLang="en-US" dirty="0">
                <a:solidFill>
                  <a:srgbClr val="000000"/>
                </a:solidFill>
                <a:latin typeface="Arial" panose="020B0604020202020204" pitchFamily="34" charset="0"/>
                <a:cs typeface="Arial" panose="020B0604020202020204" pitchFamily="34" charset="0"/>
              </a:rPr>
              <a:t>It is in an insurer’s interest to spend some additional money to allow a business to get to work speedily to offset the loss of turnover following an insured event.</a:t>
            </a:r>
          </a:p>
          <a:p>
            <a:pPr>
              <a:lnSpc>
                <a:spcPts val="2141"/>
              </a:lnSpc>
              <a:spcBef>
                <a:spcPts val="113"/>
              </a:spcBef>
              <a:buSzPct val="100000"/>
            </a:pPr>
            <a:endParaRPr lang="en-US" altLang="en-US" dirty="0">
              <a:solidFill>
                <a:srgbClr val="000000"/>
              </a:solidFill>
              <a:latin typeface="Arial" panose="020B0604020202020204" pitchFamily="34" charset="0"/>
              <a:cs typeface="Arial" panose="020B0604020202020204" pitchFamily="34" charset="0"/>
            </a:endParaRPr>
          </a:p>
          <a:p>
            <a:pPr marL="342900" indent="-342900">
              <a:lnSpc>
                <a:spcPts val="2141"/>
              </a:lnSpc>
              <a:spcBef>
                <a:spcPts val="113"/>
              </a:spcBef>
              <a:buSzPct val="100000"/>
              <a:buFont typeface="Arial" panose="020B0604020202020204" pitchFamily="34" charset="0"/>
              <a:buChar char="•"/>
            </a:pPr>
            <a:r>
              <a:rPr lang="en-US" altLang="en-US" dirty="0">
                <a:solidFill>
                  <a:srgbClr val="000000"/>
                </a:solidFill>
                <a:latin typeface="Arial" panose="020B0604020202020204" pitchFamily="34" charset="0"/>
                <a:cs typeface="Arial" panose="020B0604020202020204" pitchFamily="34" charset="0"/>
              </a:rPr>
              <a:t>A BI policy on gross profit or gross income will automatically include Increased Cost of Working providing it is economic, what do we mean by this phrase?</a:t>
            </a:r>
          </a:p>
          <a:p>
            <a:pPr marL="342900" indent="-342900">
              <a:lnSpc>
                <a:spcPts val="2141"/>
              </a:lnSpc>
              <a:spcBef>
                <a:spcPts val="113"/>
              </a:spcBef>
              <a:buSzPct val="100000"/>
              <a:buFont typeface="Arial" panose="020B0604020202020204" pitchFamily="34" charset="0"/>
              <a:buChar char="•"/>
            </a:pPr>
            <a:endParaRPr lang="en-US" altLang="en-US" dirty="0">
              <a:solidFill>
                <a:srgbClr val="000000"/>
              </a:solidFill>
              <a:latin typeface="Arial" panose="020B0604020202020204" pitchFamily="34" charset="0"/>
              <a:cs typeface="Arial" panose="020B0604020202020204" pitchFamily="34" charset="0"/>
            </a:endParaRPr>
          </a:p>
          <a:p>
            <a:pPr marL="342900" indent="-342900">
              <a:lnSpc>
                <a:spcPts val="2141"/>
              </a:lnSpc>
              <a:spcBef>
                <a:spcPts val="113"/>
              </a:spcBef>
              <a:buSzPct val="100000"/>
              <a:buFont typeface="Arial" panose="020B0604020202020204" pitchFamily="34" charset="0"/>
              <a:buChar char="•"/>
            </a:pPr>
            <a:endParaRPr lang="en-US" altLang="en-US" dirty="0">
              <a:solidFill>
                <a:srgbClr val="000000"/>
              </a:solidFill>
              <a:latin typeface="Arial" panose="020B0604020202020204" pitchFamily="34" charset="0"/>
              <a:cs typeface="Arial" panose="020B0604020202020204" pitchFamily="34" charset="0"/>
            </a:endParaRPr>
          </a:p>
          <a:p>
            <a:pPr marL="342900" indent="-342900">
              <a:lnSpc>
                <a:spcPts val="2141"/>
              </a:lnSpc>
              <a:spcBef>
                <a:spcPts val="113"/>
              </a:spcBef>
              <a:buSzPct val="100000"/>
              <a:buFont typeface="Arial" panose="020B0604020202020204" pitchFamily="34" charset="0"/>
              <a:buChar char="•"/>
            </a:pPr>
            <a:r>
              <a:rPr lang="en-US" altLang="en-US" dirty="0">
                <a:solidFill>
                  <a:srgbClr val="000000"/>
                </a:solidFill>
                <a:latin typeface="Arial" panose="020B0604020202020204" pitchFamily="34" charset="0"/>
                <a:cs typeface="Arial" panose="020B0604020202020204" pitchFamily="34" charset="0"/>
              </a:rPr>
              <a:t>Let’s go through some of the main examples of ICW</a:t>
            </a:r>
          </a:p>
          <a:p>
            <a:pPr marL="342900" indent="-342900">
              <a:lnSpc>
                <a:spcPts val="2141"/>
              </a:lnSpc>
              <a:spcBef>
                <a:spcPts val="113"/>
              </a:spcBef>
              <a:buSzPct val="100000"/>
              <a:buFont typeface="Arial" panose="020B0604020202020204" pitchFamily="34" charset="0"/>
              <a:buChar char="•"/>
            </a:pPr>
            <a:endParaRPr lang="en-US" altLang="en-US" dirty="0">
              <a:solidFill>
                <a:srgbClr val="000000"/>
              </a:solidFill>
              <a:latin typeface="Arial" panose="020B0604020202020204" pitchFamily="34" charset="0"/>
              <a:cs typeface="Arial" panose="020B0604020202020204" pitchFamily="34" charset="0"/>
            </a:endParaRPr>
          </a:p>
          <a:p>
            <a:endParaRPr lang="en-GB" dirty="0"/>
          </a:p>
        </p:txBody>
      </p:sp>
      <p:sp>
        <p:nvSpPr>
          <p:cNvPr id="2" name="Date Placeholder 1"/>
          <p:cNvSpPr>
            <a:spLocks noGrp="1"/>
          </p:cNvSpPr>
          <p:nvPr>
            <p:ph type="dt" sz="half" idx="10"/>
          </p:nvPr>
        </p:nvSpPr>
        <p:spPr/>
        <p:txBody>
          <a:bodyPr/>
          <a:lstStyle/>
          <a:p>
            <a:r>
              <a:rPr lang="en-US" dirty="0"/>
              <a:t> </a:t>
            </a:r>
          </a:p>
          <a:p>
            <a:endParaRPr lang="en-US" dirty="0"/>
          </a:p>
        </p:txBody>
      </p:sp>
      <p:sp>
        <p:nvSpPr>
          <p:cNvPr id="3" name="Slide Number Placeholder 2"/>
          <p:cNvSpPr>
            <a:spLocks noGrp="1"/>
          </p:cNvSpPr>
          <p:nvPr>
            <p:ph type="sldNum" sz="quarter" idx="11"/>
          </p:nvPr>
        </p:nvSpPr>
        <p:spPr/>
        <p:txBody>
          <a:bodyPr/>
          <a:lstStyle/>
          <a:p>
            <a:fld id="{03DFA07C-0AA3-4C05-8AD1-B1CAC0F240FF}" type="slidenum">
              <a:rPr lang="en-US" smtClean="0"/>
              <a:pPr/>
              <a:t>20</a:t>
            </a:fld>
            <a:endParaRPr lang="en-US"/>
          </a:p>
          <a:p>
            <a:endParaRPr lang="en-US"/>
          </a:p>
        </p:txBody>
      </p:sp>
    </p:spTree>
    <p:extLst>
      <p:ext uri="{BB962C8B-B14F-4D97-AF65-F5344CB8AC3E}">
        <p14:creationId xmlns:p14="http://schemas.microsoft.com/office/powerpoint/2010/main" val="1639570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8313" y="614363"/>
            <a:ext cx="8207375" cy="685800"/>
          </a:xfrm>
        </p:spPr>
        <p:txBody>
          <a:bodyPr/>
          <a:lstStyle/>
          <a:p>
            <a:r>
              <a:rPr lang="en-GB" dirty="0"/>
              <a:t>Additional Increased cost of working</a:t>
            </a:r>
          </a:p>
        </p:txBody>
      </p:sp>
      <p:sp>
        <p:nvSpPr>
          <p:cNvPr id="7" name="Content Placeholder 6"/>
          <p:cNvSpPr>
            <a:spLocks noGrp="1"/>
          </p:cNvSpPr>
          <p:nvPr>
            <p:ph idx="1"/>
          </p:nvPr>
        </p:nvSpPr>
        <p:spPr/>
        <p:txBody>
          <a:bodyPr/>
          <a:lstStyle/>
          <a:p>
            <a:pPr marL="342900" indent="-342900">
              <a:buFont typeface="Arial" panose="020B0604020202020204" pitchFamily="34" charset="0"/>
              <a:buChar char="•"/>
            </a:pPr>
            <a:r>
              <a:rPr lang="en-GB" dirty="0"/>
              <a:t>If we introduce the extra word of ‘Additional’ we change the legal position – what extra cover does this provide?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Do Underwriters need to charge for this?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What are the main risks that may require additional increased cost of working?</a:t>
            </a:r>
          </a:p>
          <a:p>
            <a:endParaRPr lang="en-GB" dirty="0"/>
          </a:p>
        </p:txBody>
      </p:sp>
      <p:sp>
        <p:nvSpPr>
          <p:cNvPr id="2" name="Date Placeholder 1"/>
          <p:cNvSpPr>
            <a:spLocks noGrp="1"/>
          </p:cNvSpPr>
          <p:nvPr>
            <p:ph type="dt" sz="half" idx="10"/>
          </p:nvPr>
        </p:nvSpPr>
        <p:spPr/>
        <p:txBody>
          <a:bodyPr/>
          <a:lstStyle/>
          <a:p>
            <a:r>
              <a:rPr lang="en-US" dirty="0"/>
              <a:t> </a:t>
            </a:r>
          </a:p>
          <a:p>
            <a:endParaRPr lang="en-US" dirty="0"/>
          </a:p>
        </p:txBody>
      </p:sp>
      <p:sp>
        <p:nvSpPr>
          <p:cNvPr id="3" name="Slide Number Placeholder 2"/>
          <p:cNvSpPr>
            <a:spLocks noGrp="1"/>
          </p:cNvSpPr>
          <p:nvPr>
            <p:ph type="sldNum" sz="quarter" idx="11"/>
          </p:nvPr>
        </p:nvSpPr>
        <p:spPr/>
        <p:txBody>
          <a:bodyPr/>
          <a:lstStyle/>
          <a:p>
            <a:fld id="{03DFA07C-0AA3-4C05-8AD1-B1CAC0F240FF}" type="slidenum">
              <a:rPr lang="en-US" smtClean="0"/>
              <a:pPr/>
              <a:t>21</a:t>
            </a:fld>
            <a:endParaRPr lang="en-US"/>
          </a:p>
          <a:p>
            <a:endParaRPr lang="en-US"/>
          </a:p>
        </p:txBody>
      </p:sp>
    </p:spTree>
    <p:extLst>
      <p:ext uri="{BB962C8B-B14F-4D97-AF65-F5344CB8AC3E}">
        <p14:creationId xmlns:p14="http://schemas.microsoft.com/office/powerpoint/2010/main" val="227024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Increased Cost of working only</a:t>
            </a: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GB" dirty="0"/>
              <a:t>For firms that provide a service there are two main options</a:t>
            </a:r>
          </a:p>
          <a:p>
            <a:r>
              <a:rPr lang="en-GB" dirty="0"/>
              <a:t>   1. Gross fees (or revenue) or</a:t>
            </a:r>
          </a:p>
          <a:p>
            <a:r>
              <a:rPr lang="en-GB" dirty="0"/>
              <a:t>   2. Increased cost of working only</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List some of the main things an insured would get paid if they took the more expensive gross fees over the cheaper ICW option</a:t>
            </a:r>
          </a:p>
        </p:txBody>
      </p:sp>
      <p:sp>
        <p:nvSpPr>
          <p:cNvPr id="2" name="Date Placeholder 1"/>
          <p:cNvSpPr>
            <a:spLocks noGrp="1"/>
          </p:cNvSpPr>
          <p:nvPr>
            <p:ph type="dt" sz="half" idx="10"/>
          </p:nvPr>
        </p:nvSpPr>
        <p:spPr/>
        <p:txBody>
          <a:bodyPr/>
          <a:lstStyle/>
          <a:p>
            <a:endParaRPr lang="en-US" dirty="0"/>
          </a:p>
          <a:p>
            <a:endParaRPr lang="en-US" dirty="0"/>
          </a:p>
        </p:txBody>
      </p:sp>
      <p:sp>
        <p:nvSpPr>
          <p:cNvPr id="3" name="Slide Number Placeholder 2"/>
          <p:cNvSpPr>
            <a:spLocks noGrp="1"/>
          </p:cNvSpPr>
          <p:nvPr>
            <p:ph type="sldNum" sz="quarter" idx="11"/>
          </p:nvPr>
        </p:nvSpPr>
        <p:spPr/>
        <p:txBody>
          <a:bodyPr/>
          <a:lstStyle/>
          <a:p>
            <a:fld id="{03DFA07C-0AA3-4C05-8AD1-B1CAC0F240FF}" type="slidenum">
              <a:rPr lang="en-US" smtClean="0"/>
              <a:pPr/>
              <a:t>22</a:t>
            </a:fld>
            <a:endParaRPr lang="en-US"/>
          </a:p>
          <a:p>
            <a:endParaRPr lang="en-US"/>
          </a:p>
        </p:txBody>
      </p:sp>
    </p:spTree>
    <p:extLst>
      <p:ext uri="{BB962C8B-B14F-4D97-AF65-F5344CB8AC3E}">
        <p14:creationId xmlns:p14="http://schemas.microsoft.com/office/powerpoint/2010/main" val="2812054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Increased cost of working</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If an insured took out an ICW only policy how do they go about setting the correct sum insured?</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a:p>
            <a:pPr marL="342900" indent="-342900">
              <a:buFont typeface="Arial" panose="020B0604020202020204" pitchFamily="34" charset="0"/>
              <a:buChar char="•"/>
            </a:pPr>
            <a:r>
              <a:rPr lang="en-GB" dirty="0"/>
              <a:t>Would it be appropriate for an insured with a lot of stock to have ICW only?</a:t>
            </a:r>
          </a:p>
          <a:p>
            <a:endParaRPr lang="en-GB" dirty="0"/>
          </a:p>
          <a:p>
            <a:endParaRPr lang="en-GB" dirty="0"/>
          </a:p>
        </p:txBody>
      </p:sp>
      <p:sp>
        <p:nvSpPr>
          <p:cNvPr id="4" name="Date Placeholder 3"/>
          <p:cNvSpPr>
            <a:spLocks noGrp="1"/>
          </p:cNvSpPr>
          <p:nvPr>
            <p:ph type="dt" sz="half" idx="10"/>
          </p:nvPr>
        </p:nvSpPr>
        <p:spPr/>
        <p:txBody>
          <a:bodyPr/>
          <a:lstStyle/>
          <a:p>
            <a:r>
              <a:rPr lang="en-US" dirty="0"/>
              <a:t> </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23</a:t>
            </a:fld>
            <a:endParaRPr lang="en-US"/>
          </a:p>
          <a:p>
            <a:endParaRPr lang="en-US"/>
          </a:p>
        </p:txBody>
      </p:sp>
    </p:spTree>
    <p:extLst>
      <p:ext uri="{BB962C8B-B14F-4D97-AF65-F5344CB8AC3E}">
        <p14:creationId xmlns:p14="http://schemas.microsoft.com/office/powerpoint/2010/main" val="1751482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Projecting a correct sum insured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If you remember Manufacturing Mike</a:t>
            </a:r>
          </a:p>
          <a:p>
            <a:pPr marL="342900" indent="-342900">
              <a:buFont typeface="Arial" panose="020B0604020202020204" pitchFamily="34" charset="0"/>
              <a:buChar char="•"/>
            </a:pPr>
            <a:r>
              <a:rPr lang="en-GB" dirty="0"/>
              <a:t>The insured has an indemnity period of 24 months</a:t>
            </a:r>
          </a:p>
          <a:p>
            <a:pPr marL="342900" indent="-342900">
              <a:buFont typeface="Arial" panose="020B0604020202020204" pitchFamily="34" charset="0"/>
              <a:buChar char="•"/>
            </a:pPr>
            <a:r>
              <a:rPr lang="en-GB" dirty="0"/>
              <a:t>The insured has stated that their growth including an allowance for inflation is projected to run at 5% per annum for the foreseeable future.</a:t>
            </a:r>
          </a:p>
          <a:p>
            <a:pPr marL="342900" indent="-342900">
              <a:buFont typeface="Arial" panose="020B0604020202020204" pitchFamily="34" charset="0"/>
              <a:buChar char="•"/>
            </a:pPr>
            <a:r>
              <a:rPr lang="en-GB" dirty="0"/>
              <a:t>How do we calculate a correct sum insured?</a:t>
            </a:r>
          </a:p>
          <a:p>
            <a:endParaRPr lang="en-GB" dirty="0"/>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24</a:t>
            </a:fld>
            <a:endParaRPr lang="en-US"/>
          </a:p>
          <a:p>
            <a:endParaRPr lang="en-US"/>
          </a:p>
        </p:txBody>
      </p:sp>
    </p:spTree>
    <p:extLst>
      <p:ext uri="{BB962C8B-B14F-4D97-AF65-F5344CB8AC3E}">
        <p14:creationId xmlns:p14="http://schemas.microsoft.com/office/powerpoint/2010/main" val="1496800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Text Box 3"/>
          <p:cNvSpPr txBox="1">
            <a:spLocks noChangeArrowheads="1"/>
          </p:cNvSpPr>
          <p:nvPr/>
        </p:nvSpPr>
        <p:spPr bwMode="auto">
          <a:xfrm>
            <a:off x="421901" y="634441"/>
            <a:ext cx="3760531" cy="306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127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a:lnSpc>
                <a:spcPts val="2342"/>
              </a:lnSpc>
              <a:spcBef>
                <a:spcPts val="113"/>
              </a:spcBef>
              <a:buSzPct val="100000"/>
            </a:pPr>
            <a:r>
              <a:rPr lang="en-US" altLang="en-US" sz="2204" b="1" dirty="0">
                <a:solidFill>
                  <a:srgbClr val="113387"/>
                </a:solidFill>
                <a:latin typeface="Arial" panose="020B0604020202020204" pitchFamily="34" charset="0"/>
                <a:cs typeface="Arial" panose="020B0604020202020204" pitchFamily="34" charset="0"/>
              </a:rPr>
              <a:t>Declaration Linked</a:t>
            </a:r>
          </a:p>
        </p:txBody>
      </p:sp>
      <p:sp>
        <p:nvSpPr>
          <p:cNvPr id="78852" name="Text Box 5"/>
          <p:cNvSpPr txBox="1">
            <a:spLocks noChangeArrowheads="1"/>
          </p:cNvSpPr>
          <p:nvPr/>
        </p:nvSpPr>
        <p:spPr bwMode="auto">
          <a:xfrm>
            <a:off x="595219" y="1543965"/>
            <a:ext cx="8441277" cy="585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55600" indent="-3429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marL="12700" indent="0">
              <a:lnSpc>
                <a:spcPts val="2141"/>
              </a:lnSpc>
              <a:spcBef>
                <a:spcPts val="113"/>
              </a:spcBef>
              <a:buSzPct val="100000"/>
            </a:pPr>
            <a:r>
              <a:rPr lang="en-US" altLang="en-US" sz="2003" dirty="0">
                <a:solidFill>
                  <a:srgbClr val="000000"/>
                </a:solidFill>
                <a:latin typeface="Arial" panose="020B0604020202020204" pitchFamily="34" charset="0"/>
                <a:cs typeface="Arial" panose="020B0604020202020204" pitchFamily="34" charset="0"/>
              </a:rPr>
              <a:t>What does this do, why was it introduced and why should clients always be put in this basis wherever possible?</a:t>
            </a:r>
          </a:p>
        </p:txBody>
      </p:sp>
      <p:sp>
        <p:nvSpPr>
          <p:cNvPr id="78853" name="Text Box 7"/>
          <p:cNvSpPr txBox="1">
            <a:spLocks noChangeArrowheads="1"/>
          </p:cNvSpPr>
          <p:nvPr/>
        </p:nvSpPr>
        <p:spPr bwMode="auto">
          <a:xfrm>
            <a:off x="595220" y="2401016"/>
            <a:ext cx="8297260" cy="5835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55600" indent="-3429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marL="12700" indent="0">
              <a:lnSpc>
                <a:spcPts val="2141"/>
              </a:lnSpc>
              <a:spcBef>
                <a:spcPts val="113"/>
              </a:spcBef>
              <a:buSzPct val="100000"/>
            </a:pPr>
            <a:endParaRPr lang="en-US" altLang="en-US" sz="2003" dirty="0">
              <a:solidFill>
                <a:srgbClr val="000000"/>
              </a:solidFill>
              <a:latin typeface="Arial" panose="020B0604020202020204" pitchFamily="34" charset="0"/>
              <a:cs typeface="Arial" panose="020B0604020202020204" pitchFamily="34" charset="0"/>
            </a:endParaRPr>
          </a:p>
        </p:txBody>
      </p:sp>
      <p:sp>
        <p:nvSpPr>
          <p:cNvPr id="78854" name="Text Box 9"/>
          <p:cNvSpPr txBox="1">
            <a:spLocks noChangeArrowheads="1"/>
          </p:cNvSpPr>
          <p:nvPr/>
        </p:nvSpPr>
        <p:spPr bwMode="auto">
          <a:xfrm>
            <a:off x="595220" y="3254887"/>
            <a:ext cx="8297260" cy="585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55600" indent="-3429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marL="12700" indent="0">
              <a:lnSpc>
                <a:spcPts val="2141"/>
              </a:lnSpc>
              <a:spcBef>
                <a:spcPts val="113"/>
              </a:spcBef>
              <a:buSzPct val="100000"/>
            </a:pPr>
            <a:endParaRPr lang="en-US" altLang="en-US" sz="2003" dirty="0">
              <a:solidFill>
                <a:srgbClr val="000000"/>
              </a:solidFill>
              <a:latin typeface="Arial" panose="020B0604020202020204" pitchFamily="34" charset="0"/>
              <a:cs typeface="Arial" panose="020B0604020202020204" pitchFamily="34" charset="0"/>
            </a:endParaRPr>
          </a:p>
        </p:txBody>
      </p:sp>
      <p:sp>
        <p:nvSpPr>
          <p:cNvPr id="78855" name="Text Box 11"/>
          <p:cNvSpPr txBox="1">
            <a:spLocks noChangeArrowheads="1"/>
          </p:cNvSpPr>
          <p:nvPr/>
        </p:nvSpPr>
        <p:spPr bwMode="auto">
          <a:xfrm>
            <a:off x="595219" y="4110348"/>
            <a:ext cx="8548781" cy="890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55600" indent="-3429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marL="12700" indent="0">
              <a:lnSpc>
                <a:spcPts val="2141"/>
              </a:lnSpc>
              <a:spcBef>
                <a:spcPts val="113"/>
              </a:spcBef>
              <a:buSzPct val="100000"/>
            </a:pPr>
            <a:endParaRPr lang="en-US" altLang="en-US" sz="2003" dirty="0">
              <a:solidFill>
                <a:srgbClr val="000000"/>
              </a:solidFill>
              <a:latin typeface="Arial" panose="020B0604020202020204" pitchFamily="34" charset="0"/>
              <a:cs typeface="Arial" panose="020B0604020202020204" pitchFamily="34" charset="0"/>
            </a:endParaRPr>
          </a:p>
        </p:txBody>
      </p:sp>
      <p:sp>
        <p:nvSpPr>
          <p:cNvPr id="78856" name="Text Box 13"/>
          <p:cNvSpPr txBox="1">
            <a:spLocks noChangeArrowheads="1"/>
          </p:cNvSpPr>
          <p:nvPr/>
        </p:nvSpPr>
        <p:spPr bwMode="auto">
          <a:xfrm>
            <a:off x="595220" y="5271104"/>
            <a:ext cx="8441276" cy="585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55600" indent="-3429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marL="12700" indent="0">
              <a:lnSpc>
                <a:spcPts val="2141"/>
              </a:lnSpc>
              <a:spcBef>
                <a:spcPts val="113"/>
              </a:spcBef>
              <a:buSzPct val="100000"/>
            </a:pPr>
            <a:endParaRPr lang="en-US" altLang="en-US" sz="2003" dirty="0">
              <a:solidFill>
                <a:srgbClr val="000000"/>
              </a:solidFill>
              <a:latin typeface="Arial" panose="020B0604020202020204" pitchFamily="34" charset="0"/>
              <a:cs typeface="Arial" panose="020B0604020202020204" pitchFamily="34" charset="0"/>
            </a:endParaRPr>
          </a:p>
        </p:txBody>
      </p:sp>
      <p:sp>
        <p:nvSpPr>
          <p:cNvPr id="78857" name="Text Box 14"/>
          <p:cNvSpPr txBox="1">
            <a:spLocks noChangeArrowheads="1"/>
          </p:cNvSpPr>
          <p:nvPr/>
        </p:nvSpPr>
        <p:spPr bwMode="auto">
          <a:xfrm>
            <a:off x="440981" y="6546345"/>
            <a:ext cx="1547145" cy="127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127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a:lnSpc>
                <a:spcPts val="901"/>
              </a:lnSpc>
              <a:spcBef>
                <a:spcPts val="50"/>
              </a:spcBef>
              <a:buSzPct val="100000"/>
            </a:pPr>
            <a:r>
              <a:rPr lang="en-US" altLang="en-US" sz="801" dirty="0">
                <a:solidFill>
                  <a:srgbClr val="5E5E5E"/>
                </a:solidFill>
                <a:latin typeface="Arial" panose="020B0604020202020204" pitchFamily="34" charset="0"/>
                <a:cs typeface="Arial" panose="020B0604020202020204" pitchFamily="34" charset="0"/>
              </a:rPr>
              <a:t> .</a:t>
            </a:r>
          </a:p>
        </p:txBody>
      </p:sp>
      <p:sp>
        <p:nvSpPr>
          <p:cNvPr id="78858" name="Text Box 15"/>
          <p:cNvSpPr txBox="1">
            <a:spLocks noChangeArrowheads="1"/>
          </p:cNvSpPr>
          <p:nvPr/>
        </p:nvSpPr>
        <p:spPr bwMode="auto">
          <a:xfrm>
            <a:off x="8558323" y="6544755"/>
            <a:ext cx="154237" cy="127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127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a:lnSpc>
                <a:spcPts val="901"/>
              </a:lnSpc>
              <a:spcBef>
                <a:spcPts val="50"/>
              </a:spcBef>
              <a:buSzPct val="100000"/>
            </a:pPr>
            <a:r>
              <a:rPr lang="en-US" altLang="en-US" sz="801">
                <a:solidFill>
                  <a:srgbClr val="000000"/>
                </a:solidFill>
                <a:latin typeface="Arial" panose="020B0604020202020204" pitchFamily="34" charset="0"/>
                <a:cs typeface="Arial" panose="020B0604020202020204" pitchFamily="34" charset="0"/>
              </a:rPr>
              <a:t>33</a:t>
            </a:r>
          </a:p>
        </p:txBody>
      </p:sp>
    </p:spTree>
    <p:extLst>
      <p:ext uri="{BB962C8B-B14F-4D97-AF65-F5344CB8AC3E}">
        <p14:creationId xmlns:p14="http://schemas.microsoft.com/office/powerpoint/2010/main" val="1939542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Business Interruption Extensions – Firstly the most common</a:t>
            </a:r>
          </a:p>
        </p:txBody>
      </p:sp>
      <p:sp>
        <p:nvSpPr>
          <p:cNvPr id="3" name="Content Placeholder 2"/>
          <p:cNvSpPr>
            <a:spLocks noGrp="1"/>
          </p:cNvSpPr>
          <p:nvPr>
            <p:ph idx="1"/>
          </p:nvPr>
        </p:nvSpPr>
        <p:spPr/>
        <p:txBody>
          <a:bodyPr/>
          <a:lstStyle/>
          <a:p>
            <a:pPr marL="457200" indent="-457200">
              <a:buFont typeface="+mj-lt"/>
              <a:buAutoNum type="arabicPeriod"/>
            </a:pPr>
            <a:r>
              <a:rPr lang="en-GB" dirty="0"/>
              <a:t>Specified Customers</a:t>
            </a:r>
          </a:p>
          <a:p>
            <a:pPr marL="457200" indent="-457200">
              <a:buFont typeface="+mj-lt"/>
              <a:buAutoNum type="arabicPeriod"/>
            </a:pPr>
            <a:r>
              <a:rPr lang="en-GB" dirty="0"/>
              <a:t>Unspecified Customers</a:t>
            </a:r>
          </a:p>
          <a:p>
            <a:pPr marL="457200" indent="-457200">
              <a:buFont typeface="+mj-lt"/>
              <a:buAutoNum type="arabicPeriod"/>
            </a:pPr>
            <a:r>
              <a:rPr lang="en-GB" dirty="0"/>
              <a:t>Specified Suppliers</a:t>
            </a:r>
          </a:p>
          <a:p>
            <a:pPr marL="457200" indent="-457200">
              <a:buFont typeface="+mj-lt"/>
              <a:buAutoNum type="arabicPeriod"/>
            </a:pPr>
            <a:r>
              <a:rPr lang="en-GB" dirty="0"/>
              <a:t>Unspecified Suppliers</a:t>
            </a:r>
          </a:p>
          <a:p>
            <a:pPr marL="457200" indent="-457200">
              <a:buFont typeface="+mj-lt"/>
              <a:buAutoNum type="arabicPeriod"/>
            </a:pPr>
            <a:r>
              <a:rPr lang="en-GB" dirty="0"/>
              <a:t>Prevention of access (damage)</a:t>
            </a:r>
          </a:p>
          <a:p>
            <a:pPr marL="457200" indent="-457200">
              <a:buFont typeface="+mj-lt"/>
              <a:buAutoNum type="arabicPeriod"/>
            </a:pPr>
            <a:r>
              <a:rPr lang="en-GB" dirty="0"/>
              <a:t>Prevention of access non damage (Action by police or other authority) </a:t>
            </a:r>
          </a:p>
          <a:p>
            <a:pPr marL="457200" indent="-457200">
              <a:buFont typeface="+mj-lt"/>
              <a:buAutoNum type="arabicPeriod"/>
            </a:pPr>
            <a:r>
              <a:rPr lang="en-GB" dirty="0"/>
              <a:t>Public Utilities</a:t>
            </a:r>
          </a:p>
          <a:p>
            <a:pPr marL="457200" indent="-457200">
              <a:buFont typeface="+mj-lt"/>
              <a:buAutoNum type="arabicPeriod"/>
            </a:pPr>
            <a:r>
              <a:rPr lang="en-GB" dirty="0"/>
              <a:t>Terminal ends (accidental failure of utilities)</a:t>
            </a:r>
          </a:p>
          <a:p>
            <a:pPr marL="457200" indent="-457200">
              <a:buFont typeface="+mj-lt"/>
              <a:buAutoNum type="arabicPeriod"/>
            </a:pPr>
            <a:r>
              <a:rPr lang="en-GB" dirty="0"/>
              <a:t>Specified disease, food poisoning, vermin, pests, defective sanitation, murder or suicide</a:t>
            </a:r>
          </a:p>
          <a:p>
            <a:pPr marL="457200" indent="-457200">
              <a:buFont typeface="+mj-lt"/>
              <a:buAutoNum type="arabicPeriod"/>
            </a:pPr>
            <a:r>
              <a:rPr lang="en-GB" dirty="0"/>
              <a:t>Loss of attraction</a:t>
            </a:r>
          </a:p>
          <a:p>
            <a:pPr marL="457200" indent="-457200">
              <a:buFont typeface="+mj-lt"/>
              <a:buAutoNum type="arabicPeriod"/>
            </a:pPr>
            <a:endParaRPr lang="en-GB" dirty="0"/>
          </a:p>
          <a:p>
            <a:pPr marL="457200" indent="-457200">
              <a:buFont typeface="+mj-lt"/>
              <a:buAutoNum type="arabicPeriod"/>
            </a:pPr>
            <a:endParaRPr lang="en-GB"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26</a:t>
            </a:fld>
            <a:endParaRPr lang="en-US"/>
          </a:p>
          <a:p>
            <a:endParaRPr lang="en-US"/>
          </a:p>
        </p:txBody>
      </p:sp>
    </p:spTree>
    <p:extLst>
      <p:ext uri="{BB962C8B-B14F-4D97-AF65-F5344CB8AC3E}">
        <p14:creationId xmlns:p14="http://schemas.microsoft.com/office/powerpoint/2010/main" val="7582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Extensions</a:t>
            </a:r>
          </a:p>
        </p:txBody>
      </p:sp>
      <p:sp>
        <p:nvSpPr>
          <p:cNvPr id="3" name="Content Placeholder 2"/>
          <p:cNvSpPr>
            <a:spLocks noGrp="1"/>
          </p:cNvSpPr>
          <p:nvPr>
            <p:ph idx="1"/>
          </p:nvPr>
        </p:nvSpPr>
        <p:spPr/>
        <p:txBody>
          <a:bodyPr/>
          <a:lstStyle/>
          <a:p>
            <a:r>
              <a:rPr lang="en-GB" b="1" dirty="0"/>
              <a:t>Specified Suppliers</a:t>
            </a:r>
          </a:p>
          <a:p>
            <a:endParaRPr lang="en-GB" dirty="0"/>
          </a:p>
          <a:p>
            <a:endParaRPr lang="en-GB" dirty="0"/>
          </a:p>
          <a:p>
            <a:endParaRPr lang="en-GB" dirty="0"/>
          </a:p>
          <a:p>
            <a:endParaRPr lang="en-GB" dirty="0"/>
          </a:p>
          <a:p>
            <a:r>
              <a:rPr lang="en-GB" b="1" dirty="0"/>
              <a:t>Unspecified suppliers</a:t>
            </a:r>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27</a:t>
            </a:fld>
            <a:endParaRPr lang="en-US"/>
          </a:p>
          <a:p>
            <a:endParaRPr lang="en-US"/>
          </a:p>
        </p:txBody>
      </p:sp>
    </p:spTree>
    <p:extLst>
      <p:ext uri="{BB962C8B-B14F-4D97-AF65-F5344CB8AC3E}">
        <p14:creationId xmlns:p14="http://schemas.microsoft.com/office/powerpoint/2010/main" val="2081324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Extensions</a:t>
            </a:r>
          </a:p>
        </p:txBody>
      </p:sp>
      <p:sp>
        <p:nvSpPr>
          <p:cNvPr id="3" name="Content Placeholder 2"/>
          <p:cNvSpPr>
            <a:spLocks noGrp="1"/>
          </p:cNvSpPr>
          <p:nvPr>
            <p:ph idx="1"/>
          </p:nvPr>
        </p:nvSpPr>
        <p:spPr/>
        <p:txBody>
          <a:bodyPr/>
          <a:lstStyle/>
          <a:p>
            <a:r>
              <a:rPr lang="en-GB" b="1" dirty="0"/>
              <a:t>Specified Customers</a:t>
            </a:r>
          </a:p>
          <a:p>
            <a:endParaRPr lang="en-GB" dirty="0"/>
          </a:p>
          <a:p>
            <a:endParaRPr lang="en-GB" dirty="0"/>
          </a:p>
          <a:p>
            <a:endParaRPr lang="en-GB" dirty="0"/>
          </a:p>
          <a:p>
            <a:endParaRPr lang="en-GB" dirty="0"/>
          </a:p>
          <a:p>
            <a:endParaRPr lang="en-GB" b="1" dirty="0"/>
          </a:p>
          <a:p>
            <a:r>
              <a:rPr lang="en-GB" b="1" dirty="0"/>
              <a:t>Unspecified Customers</a:t>
            </a:r>
          </a:p>
          <a:p>
            <a:endParaRPr lang="en-GB"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28</a:t>
            </a:fld>
            <a:endParaRPr lang="en-US"/>
          </a:p>
          <a:p>
            <a:endParaRPr lang="en-US"/>
          </a:p>
        </p:txBody>
      </p:sp>
    </p:spTree>
    <p:extLst>
      <p:ext uri="{BB962C8B-B14F-4D97-AF65-F5344CB8AC3E}">
        <p14:creationId xmlns:p14="http://schemas.microsoft.com/office/powerpoint/2010/main" val="2415162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Extensions</a:t>
            </a:r>
          </a:p>
        </p:txBody>
      </p:sp>
      <p:sp>
        <p:nvSpPr>
          <p:cNvPr id="3" name="Content Placeholder 2"/>
          <p:cNvSpPr>
            <a:spLocks noGrp="1"/>
          </p:cNvSpPr>
          <p:nvPr>
            <p:ph idx="1"/>
          </p:nvPr>
        </p:nvSpPr>
        <p:spPr/>
        <p:txBody>
          <a:bodyPr/>
          <a:lstStyle/>
          <a:p>
            <a:r>
              <a:rPr lang="en-GB" b="1" dirty="0"/>
              <a:t>Prevention of access damage</a:t>
            </a:r>
          </a:p>
          <a:p>
            <a:endParaRPr lang="en-GB" dirty="0"/>
          </a:p>
          <a:p>
            <a:endParaRPr lang="en-GB" dirty="0"/>
          </a:p>
          <a:p>
            <a:endParaRPr lang="en-GB" dirty="0"/>
          </a:p>
          <a:p>
            <a:endParaRPr lang="en-GB" dirty="0"/>
          </a:p>
          <a:p>
            <a:endParaRPr lang="en-GB" b="1" dirty="0"/>
          </a:p>
          <a:p>
            <a:endParaRPr lang="en-GB" b="1" dirty="0"/>
          </a:p>
          <a:p>
            <a:endParaRPr lang="en-GB" dirty="0"/>
          </a:p>
          <a:p>
            <a:endParaRPr lang="en-GB" dirty="0"/>
          </a:p>
          <a:p>
            <a:endParaRPr lang="en-GB" dirty="0"/>
          </a:p>
          <a:p>
            <a:endParaRPr lang="en-GB" dirty="0"/>
          </a:p>
          <a:p>
            <a:endParaRPr lang="en-GB" dirty="0"/>
          </a:p>
          <a:p>
            <a:endParaRPr lang="en-GB"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29</a:t>
            </a:fld>
            <a:endParaRPr lang="en-US"/>
          </a:p>
          <a:p>
            <a:endParaRPr lang="en-US"/>
          </a:p>
        </p:txBody>
      </p:sp>
    </p:spTree>
    <p:extLst>
      <p:ext uri="{BB962C8B-B14F-4D97-AF65-F5344CB8AC3E}">
        <p14:creationId xmlns:p14="http://schemas.microsoft.com/office/powerpoint/2010/main" val="141761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CD54F-B19B-4F3A-AF62-83F372FC54AE}"/>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B3267007-95E8-4857-A560-13DF3D22ED11}"/>
              </a:ext>
            </a:extLst>
          </p:cNvPr>
          <p:cNvSpPr>
            <a:spLocks noGrp="1"/>
          </p:cNvSpPr>
          <p:nvPr>
            <p:ph idx="1"/>
          </p:nvPr>
        </p:nvSpPr>
        <p:spPr/>
        <p:txBody>
          <a:bodyPr/>
          <a:lstStyle/>
          <a:p>
            <a:pPr>
              <a:lnSpc>
                <a:spcPts val="1800"/>
              </a:lnSpc>
              <a:spcAft>
                <a:spcPts val="1800"/>
              </a:spcAft>
            </a:pPr>
            <a:r>
              <a:rPr lang="en-GB" sz="1800" b="1"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Delegates will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Be able to explain to your clients the difference between accounting gross profit and insurance gross profit.</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Know how to guide your clients correctly so that they set an appropriate indemnity period.</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How to project a correct sum insured through an indemnity period.</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How to best set up BI cover for service firms with no stock.</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Be able to guide your clients on setting an appropriate sum insured for increased cost of working only cover.</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Be able to explain the difference between increased cost of working and additional increased cost of working.</a:t>
            </a: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latin typeface="Arial" panose="020B0604020202020204" pitchFamily="34" charset="0"/>
                <a:ea typeface="Times New Roman" panose="02020603050405020304" pitchFamily="18" charset="0"/>
                <a:cs typeface="Times New Roman" panose="02020603050405020304" pitchFamily="18" charset="0"/>
              </a:rPr>
              <a:t>Understand declaration linked cover and trending sums insured</a:t>
            </a: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Understand the wordings of a Bi claim</a:t>
            </a:r>
          </a:p>
          <a:p>
            <a:pPr marL="342900" lvl="0" indent="-342900">
              <a:lnSpc>
                <a:spcPts val="1800"/>
              </a:lnSpc>
              <a:spcAft>
                <a:spcPts val="800"/>
              </a:spcAft>
              <a:buSzPts val="1000"/>
              <a:buFont typeface="Wingdings" panose="05000000000000000000" pitchFamily="2" charset="2"/>
              <a:buChar char=""/>
              <a:tabLst>
                <a:tab pos="457200" algn="l"/>
              </a:tabLst>
            </a:pP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Date Placeholder 3">
            <a:extLst>
              <a:ext uri="{FF2B5EF4-FFF2-40B4-BE49-F238E27FC236}">
                <a16:creationId xmlns:a16="http://schemas.microsoft.com/office/drawing/2014/main" id="{EAA84C1E-1BC2-4B69-90F7-E608B2817C30}"/>
              </a:ext>
            </a:extLst>
          </p:cNvPr>
          <p:cNvSpPr>
            <a:spLocks noGrp="1"/>
          </p:cNvSpPr>
          <p:nvPr>
            <p:ph type="dt" sz="half" idx="10"/>
          </p:nvPr>
        </p:nvSpPr>
        <p:spPr/>
        <p:txBody>
          <a:bodyPr/>
          <a:lstStyle/>
          <a:p>
            <a:r>
              <a:rPr lang="en-US"/>
              <a:t>.</a:t>
            </a:r>
          </a:p>
          <a:p>
            <a:endParaRPr lang="en-US" dirty="0"/>
          </a:p>
        </p:txBody>
      </p:sp>
      <p:sp>
        <p:nvSpPr>
          <p:cNvPr id="5" name="Slide Number Placeholder 4">
            <a:extLst>
              <a:ext uri="{FF2B5EF4-FFF2-40B4-BE49-F238E27FC236}">
                <a16:creationId xmlns:a16="http://schemas.microsoft.com/office/drawing/2014/main" id="{D057173C-E694-4E6B-8B56-4F82A1A34645}"/>
              </a:ext>
            </a:extLst>
          </p:cNvPr>
          <p:cNvSpPr>
            <a:spLocks noGrp="1"/>
          </p:cNvSpPr>
          <p:nvPr>
            <p:ph type="sldNum" sz="quarter" idx="11"/>
          </p:nvPr>
        </p:nvSpPr>
        <p:spPr/>
        <p:txBody>
          <a:bodyPr/>
          <a:lstStyle/>
          <a:p>
            <a:fld id="{8F9B1E1C-308F-4729-8615-00335B4D1E3E}" type="slidenum">
              <a:rPr lang="en-US" smtClean="0"/>
              <a:pPr/>
              <a:t>3</a:t>
            </a:fld>
            <a:endParaRPr lang="en-US"/>
          </a:p>
          <a:p>
            <a:endParaRPr lang="en-US"/>
          </a:p>
        </p:txBody>
      </p:sp>
    </p:spTree>
    <p:extLst>
      <p:ext uri="{BB962C8B-B14F-4D97-AF65-F5344CB8AC3E}">
        <p14:creationId xmlns:p14="http://schemas.microsoft.com/office/powerpoint/2010/main" val="2266004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BA41D-6E4B-46D0-9CA8-3432973792CA}"/>
              </a:ext>
            </a:extLst>
          </p:cNvPr>
          <p:cNvSpPr>
            <a:spLocks noGrp="1"/>
          </p:cNvSpPr>
          <p:nvPr>
            <p:ph type="title"/>
          </p:nvPr>
        </p:nvSpPr>
        <p:spPr/>
        <p:txBody>
          <a:bodyPr/>
          <a:lstStyle/>
          <a:p>
            <a:r>
              <a:rPr lang="en-GB" dirty="0"/>
              <a:t>Bi Extensions</a:t>
            </a:r>
          </a:p>
        </p:txBody>
      </p:sp>
      <p:sp>
        <p:nvSpPr>
          <p:cNvPr id="3" name="Content Placeholder 2">
            <a:extLst>
              <a:ext uri="{FF2B5EF4-FFF2-40B4-BE49-F238E27FC236}">
                <a16:creationId xmlns:a16="http://schemas.microsoft.com/office/drawing/2014/main" id="{BB43C836-5340-482D-9EE1-E45D55793AA7}"/>
              </a:ext>
            </a:extLst>
          </p:cNvPr>
          <p:cNvSpPr>
            <a:spLocks noGrp="1"/>
          </p:cNvSpPr>
          <p:nvPr>
            <p:ph idx="1"/>
          </p:nvPr>
        </p:nvSpPr>
        <p:spPr/>
        <p:txBody>
          <a:bodyPr/>
          <a:lstStyle/>
          <a:p>
            <a:endParaRPr lang="en-GB" b="1" dirty="0"/>
          </a:p>
          <a:p>
            <a:r>
              <a:rPr lang="en-GB" b="1" dirty="0"/>
              <a:t>Prevention of access non damage (action by police or other authority)</a:t>
            </a:r>
            <a:endParaRPr lang="en-GB" dirty="0"/>
          </a:p>
          <a:p>
            <a:endParaRPr lang="en-GB" dirty="0"/>
          </a:p>
        </p:txBody>
      </p:sp>
      <p:sp>
        <p:nvSpPr>
          <p:cNvPr id="4" name="Date Placeholder 3">
            <a:extLst>
              <a:ext uri="{FF2B5EF4-FFF2-40B4-BE49-F238E27FC236}">
                <a16:creationId xmlns:a16="http://schemas.microsoft.com/office/drawing/2014/main" id="{EE46AB43-0F3D-418C-8357-680C27849DA4}"/>
              </a:ext>
            </a:extLst>
          </p:cNvPr>
          <p:cNvSpPr>
            <a:spLocks noGrp="1"/>
          </p:cNvSpPr>
          <p:nvPr>
            <p:ph type="dt" sz="half" idx="10"/>
          </p:nvPr>
        </p:nvSpPr>
        <p:spPr/>
        <p:txBody>
          <a:bodyPr/>
          <a:lstStyle/>
          <a:p>
            <a:r>
              <a:rPr lang="en-US"/>
              <a:t>.</a:t>
            </a:r>
          </a:p>
          <a:p>
            <a:endParaRPr lang="en-US" dirty="0"/>
          </a:p>
        </p:txBody>
      </p:sp>
      <p:sp>
        <p:nvSpPr>
          <p:cNvPr id="5" name="Slide Number Placeholder 4">
            <a:extLst>
              <a:ext uri="{FF2B5EF4-FFF2-40B4-BE49-F238E27FC236}">
                <a16:creationId xmlns:a16="http://schemas.microsoft.com/office/drawing/2014/main" id="{460985A9-0CE9-4508-8276-79C19382A80D}"/>
              </a:ext>
            </a:extLst>
          </p:cNvPr>
          <p:cNvSpPr>
            <a:spLocks noGrp="1"/>
          </p:cNvSpPr>
          <p:nvPr>
            <p:ph type="sldNum" sz="quarter" idx="11"/>
          </p:nvPr>
        </p:nvSpPr>
        <p:spPr/>
        <p:txBody>
          <a:bodyPr/>
          <a:lstStyle/>
          <a:p>
            <a:fld id="{8F9B1E1C-308F-4729-8615-00335B4D1E3E}" type="slidenum">
              <a:rPr lang="en-US" smtClean="0"/>
              <a:pPr/>
              <a:t>30</a:t>
            </a:fld>
            <a:endParaRPr lang="en-US"/>
          </a:p>
          <a:p>
            <a:endParaRPr lang="en-US"/>
          </a:p>
        </p:txBody>
      </p:sp>
    </p:spTree>
    <p:extLst>
      <p:ext uri="{BB962C8B-B14F-4D97-AF65-F5344CB8AC3E}">
        <p14:creationId xmlns:p14="http://schemas.microsoft.com/office/powerpoint/2010/main" val="1402809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Extensions</a:t>
            </a:r>
          </a:p>
        </p:txBody>
      </p:sp>
      <p:sp>
        <p:nvSpPr>
          <p:cNvPr id="3" name="Content Placeholder 2"/>
          <p:cNvSpPr>
            <a:spLocks noGrp="1"/>
          </p:cNvSpPr>
          <p:nvPr>
            <p:ph idx="1"/>
          </p:nvPr>
        </p:nvSpPr>
        <p:spPr/>
        <p:txBody>
          <a:bodyPr/>
          <a:lstStyle/>
          <a:p>
            <a:r>
              <a:rPr lang="en-GB" b="1" dirty="0"/>
              <a:t>Public Utilities</a:t>
            </a:r>
          </a:p>
          <a:p>
            <a:r>
              <a:rPr lang="en-GB" dirty="0"/>
              <a:t>Damage at the suppliers premises ONLY</a:t>
            </a:r>
          </a:p>
          <a:p>
            <a:endParaRPr lang="en-GB"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31</a:t>
            </a:fld>
            <a:endParaRPr lang="en-US"/>
          </a:p>
          <a:p>
            <a:endParaRPr lang="en-US"/>
          </a:p>
        </p:txBody>
      </p:sp>
    </p:spTree>
    <p:extLst>
      <p:ext uri="{BB962C8B-B14F-4D97-AF65-F5344CB8AC3E}">
        <p14:creationId xmlns:p14="http://schemas.microsoft.com/office/powerpoint/2010/main" val="2208771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Extensions</a:t>
            </a:r>
          </a:p>
        </p:txBody>
      </p:sp>
      <p:sp>
        <p:nvSpPr>
          <p:cNvPr id="3" name="Content Placeholder 2"/>
          <p:cNvSpPr>
            <a:spLocks noGrp="1"/>
          </p:cNvSpPr>
          <p:nvPr>
            <p:ph idx="1"/>
          </p:nvPr>
        </p:nvSpPr>
        <p:spPr/>
        <p:txBody>
          <a:bodyPr/>
          <a:lstStyle/>
          <a:p>
            <a:r>
              <a:rPr lang="en-GB" b="1" dirty="0"/>
              <a:t>Terminal ends (accidental failure of utilities) or full failure contingencies</a:t>
            </a:r>
          </a:p>
          <a:p>
            <a:endParaRPr lang="en-GB" b="1" dirty="0"/>
          </a:p>
          <a:p>
            <a:r>
              <a:rPr lang="en-GB" b="1" dirty="0"/>
              <a:t>How does this differ from utilities extension?</a:t>
            </a:r>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32</a:t>
            </a:fld>
            <a:endParaRPr lang="en-US"/>
          </a:p>
          <a:p>
            <a:endParaRPr lang="en-US"/>
          </a:p>
        </p:txBody>
      </p:sp>
    </p:spTree>
    <p:extLst>
      <p:ext uri="{BB962C8B-B14F-4D97-AF65-F5344CB8AC3E}">
        <p14:creationId xmlns:p14="http://schemas.microsoft.com/office/powerpoint/2010/main" val="24270476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Extensions</a:t>
            </a:r>
          </a:p>
        </p:txBody>
      </p:sp>
      <p:sp>
        <p:nvSpPr>
          <p:cNvPr id="3" name="Content Placeholder 2"/>
          <p:cNvSpPr>
            <a:spLocks noGrp="1"/>
          </p:cNvSpPr>
          <p:nvPr>
            <p:ph idx="1"/>
          </p:nvPr>
        </p:nvSpPr>
        <p:spPr/>
        <p:txBody>
          <a:bodyPr/>
          <a:lstStyle/>
          <a:p>
            <a:r>
              <a:rPr lang="en-GB" b="1" dirty="0"/>
              <a:t>Specified disease, food poisoning, vermin, pests, defective sanitation, murder or suicide</a:t>
            </a:r>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33</a:t>
            </a:fld>
            <a:endParaRPr lang="en-US"/>
          </a:p>
          <a:p>
            <a:endParaRPr lang="en-US"/>
          </a:p>
        </p:txBody>
      </p:sp>
    </p:spTree>
    <p:extLst>
      <p:ext uri="{BB962C8B-B14F-4D97-AF65-F5344CB8AC3E}">
        <p14:creationId xmlns:p14="http://schemas.microsoft.com/office/powerpoint/2010/main" val="4130276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Extensions</a:t>
            </a:r>
          </a:p>
        </p:txBody>
      </p:sp>
      <p:sp>
        <p:nvSpPr>
          <p:cNvPr id="3" name="Content Placeholder 2"/>
          <p:cNvSpPr>
            <a:spLocks noGrp="1"/>
          </p:cNvSpPr>
          <p:nvPr>
            <p:ph idx="1"/>
          </p:nvPr>
        </p:nvSpPr>
        <p:spPr/>
        <p:txBody>
          <a:bodyPr/>
          <a:lstStyle/>
          <a:p>
            <a:r>
              <a:rPr lang="en-GB" b="1" dirty="0"/>
              <a:t>Loss of attraction</a:t>
            </a:r>
          </a:p>
          <a:p>
            <a:r>
              <a:rPr lang="en-GB" dirty="0"/>
              <a:t>Loss must be at least 12 hours</a:t>
            </a:r>
          </a:p>
          <a:p>
            <a:r>
              <a:rPr lang="en-GB" dirty="0"/>
              <a:t>Ideally the attraction should be specified within the extension, sometimes insurers put a one mile radius in the wording of this extension instead. The radius wording could be regarded as poor policy wording construction in some circumstances, as it vagueness does not help at point of claim, and could fail to actually cover the intended risk (not very TCF!)</a:t>
            </a:r>
          </a:p>
          <a:p>
            <a:endParaRPr lang="en-GB" b="1" dirty="0"/>
          </a:p>
          <a:p>
            <a:endParaRPr lang="en-GB" b="1"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34</a:t>
            </a:fld>
            <a:endParaRPr lang="en-US"/>
          </a:p>
          <a:p>
            <a:endParaRPr lang="en-US"/>
          </a:p>
        </p:txBody>
      </p:sp>
    </p:spTree>
    <p:extLst>
      <p:ext uri="{BB962C8B-B14F-4D97-AF65-F5344CB8AC3E}">
        <p14:creationId xmlns:p14="http://schemas.microsoft.com/office/powerpoint/2010/main" val="6172046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Extensions</a:t>
            </a:r>
          </a:p>
        </p:txBody>
      </p:sp>
      <p:sp>
        <p:nvSpPr>
          <p:cNvPr id="3" name="Content Placeholder 2"/>
          <p:cNvSpPr>
            <a:spLocks noGrp="1"/>
          </p:cNvSpPr>
          <p:nvPr>
            <p:ph idx="1"/>
          </p:nvPr>
        </p:nvSpPr>
        <p:spPr/>
        <p:txBody>
          <a:bodyPr/>
          <a:lstStyle/>
          <a:p>
            <a:r>
              <a:rPr lang="en-GB" b="1" dirty="0"/>
              <a:t>Property Stored in third party premises (not mentioned on the schedule and not occupied by the insured)</a:t>
            </a:r>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35</a:t>
            </a:fld>
            <a:endParaRPr lang="en-US"/>
          </a:p>
          <a:p>
            <a:endParaRPr lang="en-US"/>
          </a:p>
        </p:txBody>
      </p:sp>
    </p:spTree>
    <p:extLst>
      <p:ext uri="{BB962C8B-B14F-4D97-AF65-F5344CB8AC3E}">
        <p14:creationId xmlns:p14="http://schemas.microsoft.com/office/powerpoint/2010/main" val="3585665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83C6F-D913-4C32-BD2A-FA74DADAB739}"/>
              </a:ext>
            </a:extLst>
          </p:cNvPr>
          <p:cNvSpPr>
            <a:spLocks noGrp="1"/>
          </p:cNvSpPr>
          <p:nvPr>
            <p:ph type="title"/>
          </p:nvPr>
        </p:nvSpPr>
        <p:spPr/>
        <p:txBody>
          <a:bodyPr/>
          <a:lstStyle/>
          <a:p>
            <a:r>
              <a:rPr lang="en-GB" dirty="0"/>
              <a:t>Bi Extensions</a:t>
            </a:r>
          </a:p>
        </p:txBody>
      </p:sp>
      <p:sp>
        <p:nvSpPr>
          <p:cNvPr id="3" name="Content Placeholder 2">
            <a:extLst>
              <a:ext uri="{FF2B5EF4-FFF2-40B4-BE49-F238E27FC236}">
                <a16:creationId xmlns:a16="http://schemas.microsoft.com/office/drawing/2014/main" id="{B8422F12-8A82-4A1C-BE6D-62B52F9E75C6}"/>
              </a:ext>
            </a:extLst>
          </p:cNvPr>
          <p:cNvSpPr>
            <a:spLocks noGrp="1"/>
          </p:cNvSpPr>
          <p:nvPr>
            <p:ph idx="1"/>
          </p:nvPr>
        </p:nvSpPr>
        <p:spPr/>
        <p:txBody>
          <a:bodyPr/>
          <a:lstStyle/>
          <a:p>
            <a:endParaRPr lang="en-GB" b="1" dirty="0"/>
          </a:p>
          <a:p>
            <a:r>
              <a:rPr lang="en-GB" b="1" dirty="0"/>
              <a:t>Exhibition Sites</a:t>
            </a:r>
          </a:p>
          <a:p>
            <a:pPr marL="342900" indent="-342900">
              <a:buFont typeface="Arial" panose="020B0604020202020204" pitchFamily="34" charset="0"/>
              <a:buChar char="•"/>
            </a:pPr>
            <a:r>
              <a:rPr lang="en-GB" dirty="0"/>
              <a:t>If possible the insured should have a record of previous sales at the exhibition otherwise loss substantiation becomes difficult</a:t>
            </a:r>
          </a:p>
          <a:p>
            <a:endParaRPr lang="en-GB" dirty="0"/>
          </a:p>
        </p:txBody>
      </p:sp>
      <p:sp>
        <p:nvSpPr>
          <p:cNvPr id="4" name="Date Placeholder 3">
            <a:extLst>
              <a:ext uri="{FF2B5EF4-FFF2-40B4-BE49-F238E27FC236}">
                <a16:creationId xmlns:a16="http://schemas.microsoft.com/office/drawing/2014/main" id="{8D6534DA-B29E-4612-8A07-9CFBF17E84D0}"/>
              </a:ext>
            </a:extLst>
          </p:cNvPr>
          <p:cNvSpPr>
            <a:spLocks noGrp="1"/>
          </p:cNvSpPr>
          <p:nvPr>
            <p:ph type="dt" sz="half" idx="10"/>
          </p:nvPr>
        </p:nvSpPr>
        <p:spPr/>
        <p:txBody>
          <a:bodyPr/>
          <a:lstStyle/>
          <a:p>
            <a:r>
              <a:rPr lang="en-US"/>
              <a:t>.</a:t>
            </a:r>
          </a:p>
          <a:p>
            <a:endParaRPr lang="en-US" dirty="0"/>
          </a:p>
        </p:txBody>
      </p:sp>
      <p:sp>
        <p:nvSpPr>
          <p:cNvPr id="5" name="Slide Number Placeholder 4">
            <a:extLst>
              <a:ext uri="{FF2B5EF4-FFF2-40B4-BE49-F238E27FC236}">
                <a16:creationId xmlns:a16="http://schemas.microsoft.com/office/drawing/2014/main" id="{4133C5EE-AFF2-4289-B130-991921D152FB}"/>
              </a:ext>
            </a:extLst>
          </p:cNvPr>
          <p:cNvSpPr>
            <a:spLocks noGrp="1"/>
          </p:cNvSpPr>
          <p:nvPr>
            <p:ph type="sldNum" sz="quarter" idx="11"/>
          </p:nvPr>
        </p:nvSpPr>
        <p:spPr/>
        <p:txBody>
          <a:bodyPr/>
          <a:lstStyle/>
          <a:p>
            <a:fld id="{8F9B1E1C-308F-4729-8615-00335B4D1E3E}" type="slidenum">
              <a:rPr lang="en-US" smtClean="0"/>
              <a:pPr/>
              <a:t>36</a:t>
            </a:fld>
            <a:endParaRPr lang="en-US"/>
          </a:p>
          <a:p>
            <a:endParaRPr lang="en-US"/>
          </a:p>
        </p:txBody>
      </p:sp>
    </p:spTree>
    <p:extLst>
      <p:ext uri="{BB962C8B-B14F-4D97-AF65-F5344CB8AC3E}">
        <p14:creationId xmlns:p14="http://schemas.microsoft.com/office/powerpoint/2010/main" val="32661371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Extensions</a:t>
            </a:r>
          </a:p>
        </p:txBody>
      </p:sp>
      <p:sp>
        <p:nvSpPr>
          <p:cNvPr id="3" name="Content Placeholder 2"/>
          <p:cNvSpPr>
            <a:spLocks noGrp="1"/>
          </p:cNvSpPr>
          <p:nvPr>
            <p:ph idx="1"/>
          </p:nvPr>
        </p:nvSpPr>
        <p:spPr/>
        <p:txBody>
          <a:bodyPr/>
          <a:lstStyle/>
          <a:p>
            <a:r>
              <a:rPr lang="en-GB" b="1" dirty="0"/>
              <a:t>Contract Sites</a:t>
            </a:r>
          </a:p>
          <a:p>
            <a:endParaRPr lang="en-GB" dirty="0"/>
          </a:p>
          <a:p>
            <a:pPr marL="342900" indent="-342900">
              <a:buFont typeface="Arial" panose="020B0604020202020204" pitchFamily="34" charset="0"/>
              <a:buChar char="•"/>
            </a:pPr>
            <a:r>
              <a:rPr lang="en-GB" dirty="0"/>
              <a:t>This is aimed not at the owner of the site, but at contractors who commit lots of resource to a building project that gets postponed because of the operation of an insured peril.</a:t>
            </a:r>
          </a:p>
          <a:p>
            <a:endParaRPr lang="en-GB"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37</a:t>
            </a:fld>
            <a:endParaRPr lang="en-US"/>
          </a:p>
          <a:p>
            <a:endParaRPr lang="en-US"/>
          </a:p>
        </p:txBody>
      </p:sp>
    </p:spTree>
    <p:extLst>
      <p:ext uri="{BB962C8B-B14F-4D97-AF65-F5344CB8AC3E}">
        <p14:creationId xmlns:p14="http://schemas.microsoft.com/office/powerpoint/2010/main" val="534664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Advanced Loss of profits</a:t>
            </a:r>
          </a:p>
        </p:txBody>
      </p:sp>
      <p:sp>
        <p:nvSpPr>
          <p:cNvPr id="3" name="Content Placeholder 2"/>
          <p:cNvSpPr>
            <a:spLocks noGrp="1"/>
          </p:cNvSpPr>
          <p:nvPr>
            <p:ph idx="1"/>
          </p:nvPr>
        </p:nvSpPr>
        <p:spPr/>
        <p:txBody>
          <a:bodyPr/>
          <a:lstStyle/>
          <a:p>
            <a:r>
              <a:rPr lang="en-GB" dirty="0"/>
              <a:t>How do we calculate a correct sum insured and indemnity period given the insured has not yet started trading?</a:t>
            </a:r>
          </a:p>
          <a:p>
            <a:endParaRPr lang="en-GB" dirty="0"/>
          </a:p>
          <a:p>
            <a:r>
              <a:rPr lang="en-GB" dirty="0"/>
              <a:t>When should the insurance policy start? </a:t>
            </a:r>
          </a:p>
          <a:p>
            <a:endParaRPr lang="en-GB" dirty="0"/>
          </a:p>
          <a:p>
            <a:r>
              <a:rPr lang="en-GB" dirty="0"/>
              <a:t>When does a claim start?</a:t>
            </a:r>
          </a:p>
          <a:p>
            <a:endParaRPr lang="en-GB"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38</a:t>
            </a:fld>
            <a:endParaRPr lang="en-US"/>
          </a:p>
          <a:p>
            <a:endParaRPr lang="en-US"/>
          </a:p>
        </p:txBody>
      </p:sp>
    </p:spTree>
    <p:extLst>
      <p:ext uri="{BB962C8B-B14F-4D97-AF65-F5344CB8AC3E}">
        <p14:creationId xmlns:p14="http://schemas.microsoft.com/office/powerpoint/2010/main" val="939020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Advanced  loss of profits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REMEMBER</a:t>
            </a:r>
          </a:p>
          <a:p>
            <a:pPr marL="342900" indent="-342900">
              <a:buFont typeface="Arial" panose="020B0604020202020204" pitchFamily="34" charset="0"/>
              <a:buChar char="•"/>
            </a:pPr>
            <a:r>
              <a:rPr lang="en-GB" dirty="0"/>
              <a:t>The three main differences for advanced loss of profit </a:t>
            </a:r>
          </a:p>
          <a:p>
            <a:endParaRPr lang="en-GB"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39</a:t>
            </a:fld>
            <a:endParaRPr lang="en-US"/>
          </a:p>
          <a:p>
            <a:endParaRPr lang="en-US"/>
          </a:p>
        </p:txBody>
      </p:sp>
    </p:spTree>
    <p:extLst>
      <p:ext uri="{BB962C8B-B14F-4D97-AF65-F5344CB8AC3E}">
        <p14:creationId xmlns:p14="http://schemas.microsoft.com/office/powerpoint/2010/main" val="7681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CD54F-B19B-4F3A-AF62-83F372FC54AE}"/>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B3267007-95E8-4857-A560-13DF3D22ED11}"/>
              </a:ext>
            </a:extLst>
          </p:cNvPr>
          <p:cNvSpPr>
            <a:spLocks noGrp="1"/>
          </p:cNvSpPr>
          <p:nvPr>
            <p:ph idx="1"/>
          </p:nvPr>
        </p:nvSpPr>
        <p:spPr/>
        <p:txBody>
          <a:bodyPr/>
          <a:lstStyle/>
          <a:p>
            <a:pPr>
              <a:lnSpc>
                <a:spcPts val="1800"/>
              </a:lnSpc>
              <a:spcAft>
                <a:spcPts val="1800"/>
              </a:spcAft>
            </a:pPr>
            <a:r>
              <a:rPr lang="en-GB" sz="1800" b="1"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Delegates will be able to understand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Customer and suppliers BI extensions and why insurers should try and do more on the overseas extension side</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Denial of access extensions</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Disease, food poisoning, murder etc extension</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Loss of attraction extension and how this differs from denial of access</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Utilities and terminal ends and how these differ</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Advanced loss of profits and why this is so under sold</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Many other of the BI extensions offered in the market place and when they are appropriate for a risk</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Date Placeholder 3">
            <a:extLst>
              <a:ext uri="{FF2B5EF4-FFF2-40B4-BE49-F238E27FC236}">
                <a16:creationId xmlns:a16="http://schemas.microsoft.com/office/drawing/2014/main" id="{EAA84C1E-1BC2-4B69-90F7-E608B2817C30}"/>
              </a:ext>
            </a:extLst>
          </p:cNvPr>
          <p:cNvSpPr>
            <a:spLocks noGrp="1"/>
          </p:cNvSpPr>
          <p:nvPr>
            <p:ph type="dt" sz="half" idx="10"/>
          </p:nvPr>
        </p:nvSpPr>
        <p:spPr/>
        <p:txBody>
          <a:bodyPr/>
          <a:lstStyle/>
          <a:p>
            <a:r>
              <a:rPr lang="en-US"/>
              <a:t>.</a:t>
            </a:r>
          </a:p>
          <a:p>
            <a:endParaRPr lang="en-US" dirty="0"/>
          </a:p>
        </p:txBody>
      </p:sp>
      <p:sp>
        <p:nvSpPr>
          <p:cNvPr id="5" name="Slide Number Placeholder 4">
            <a:extLst>
              <a:ext uri="{FF2B5EF4-FFF2-40B4-BE49-F238E27FC236}">
                <a16:creationId xmlns:a16="http://schemas.microsoft.com/office/drawing/2014/main" id="{D057173C-E694-4E6B-8B56-4F82A1A34645}"/>
              </a:ext>
            </a:extLst>
          </p:cNvPr>
          <p:cNvSpPr>
            <a:spLocks noGrp="1"/>
          </p:cNvSpPr>
          <p:nvPr>
            <p:ph type="sldNum" sz="quarter" idx="11"/>
          </p:nvPr>
        </p:nvSpPr>
        <p:spPr/>
        <p:txBody>
          <a:bodyPr/>
          <a:lstStyle/>
          <a:p>
            <a:fld id="{8F9B1E1C-308F-4729-8615-00335B4D1E3E}" type="slidenum">
              <a:rPr lang="en-US" smtClean="0"/>
              <a:pPr/>
              <a:t>4</a:t>
            </a:fld>
            <a:endParaRPr lang="en-US"/>
          </a:p>
          <a:p>
            <a:endParaRPr lang="en-US"/>
          </a:p>
        </p:txBody>
      </p:sp>
    </p:spTree>
    <p:extLst>
      <p:ext uri="{BB962C8B-B14F-4D97-AF65-F5344CB8AC3E}">
        <p14:creationId xmlns:p14="http://schemas.microsoft.com/office/powerpoint/2010/main" val="1017221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6264275" cy="476672"/>
          </a:xfrm>
        </p:spPr>
        <p:txBody>
          <a:bodyPr/>
          <a:lstStyle/>
          <a:p>
            <a:r>
              <a:rPr lang="en-GB" dirty="0"/>
              <a:t>Stages of a BI claim</a:t>
            </a:r>
          </a:p>
        </p:txBody>
      </p:sp>
      <p:sp>
        <p:nvSpPr>
          <p:cNvPr id="3" name="Content Placeholder 2"/>
          <p:cNvSpPr>
            <a:spLocks noGrp="1"/>
          </p:cNvSpPr>
          <p:nvPr>
            <p:ph idx="1"/>
          </p:nvPr>
        </p:nvSpPr>
        <p:spPr>
          <a:xfrm>
            <a:off x="35496" y="476672"/>
            <a:ext cx="9073007" cy="6264697"/>
          </a:xfrm>
        </p:spPr>
        <p:txBody>
          <a:bodyPr/>
          <a:lstStyle/>
          <a:p>
            <a:r>
              <a:rPr lang="en-GB" dirty="0"/>
              <a:t>1. Trends and variations in turnover or rate of Gross Profit</a:t>
            </a:r>
          </a:p>
          <a:p>
            <a:r>
              <a:rPr lang="en-GB" dirty="0"/>
              <a:t>2.  Calculate reduction in turnover (trended where appropriate) Formula:</a:t>
            </a:r>
          </a:p>
          <a:p>
            <a:r>
              <a:rPr lang="en-GB" dirty="0"/>
              <a:t>      Standard turnover – turnover during indemnity period. </a:t>
            </a:r>
          </a:p>
          <a:p>
            <a:r>
              <a:rPr lang="en-GB" dirty="0"/>
              <a:t>3. Calculate rate of gross profit (insured profit) . Formula is </a:t>
            </a:r>
          </a:p>
          <a:p>
            <a:r>
              <a:rPr lang="en-GB" dirty="0"/>
              <a:t> </a:t>
            </a:r>
            <a:r>
              <a:rPr lang="en-GB" u="sng" dirty="0"/>
              <a:t>Gross profit for last financial year </a:t>
            </a:r>
            <a:r>
              <a:rPr lang="en-GB" dirty="0"/>
              <a:t> x 100</a:t>
            </a:r>
            <a:endParaRPr lang="en-GB" u="sng" dirty="0"/>
          </a:p>
          <a:p>
            <a:r>
              <a:rPr lang="en-GB" dirty="0"/>
              <a:t>Turnover for the last financial year</a:t>
            </a:r>
          </a:p>
          <a:p>
            <a:r>
              <a:rPr lang="en-GB" dirty="0"/>
              <a:t>Note the GP above is not the sum insured but the actual GP based on the insured’s accounts</a:t>
            </a:r>
          </a:p>
          <a:p>
            <a:r>
              <a:rPr lang="en-GB" dirty="0"/>
              <a:t>4.   Apply rate of GP to reduction in turnover to get loss of gross profit</a:t>
            </a:r>
          </a:p>
          <a:p>
            <a:r>
              <a:rPr lang="en-GB" dirty="0"/>
              <a:t>5.   Add amount of any increased cost of working (check </a:t>
            </a:r>
            <a:r>
              <a:rPr lang="en-GB"/>
              <a:t>economic limit). </a:t>
            </a:r>
            <a:r>
              <a:rPr lang="en-GB" dirty="0"/>
              <a:t>If ICW is above economic limit then AICOW can pick this up if insured.</a:t>
            </a:r>
          </a:p>
          <a:p>
            <a:pPr marL="457200" indent="-457200">
              <a:buAutoNum type="arabicPeriod" startAt="6"/>
            </a:pPr>
            <a:r>
              <a:rPr lang="en-GB" dirty="0"/>
              <a:t>Deduct any savings made</a:t>
            </a:r>
          </a:p>
          <a:p>
            <a:pPr marL="457200" indent="-457200">
              <a:buAutoNum type="arabicPeriod" startAt="6"/>
            </a:pPr>
            <a:r>
              <a:rPr lang="en-GB" dirty="0"/>
              <a:t>Accountant’s charges – if INSURER (not client) has accountant charges these get added to claim</a:t>
            </a:r>
          </a:p>
          <a:p>
            <a:r>
              <a:rPr lang="en-GB" dirty="0"/>
              <a:t>8.   Check for average unless declaration linked (in which case do not pay more than 133.333% of the sum insured).</a:t>
            </a:r>
          </a:p>
          <a:p>
            <a:pPr marL="457200" indent="-457200">
              <a:buAutoNum type="arabicPeriod" startAt="3"/>
            </a:pPr>
            <a:endParaRPr lang="en-GB"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40</a:t>
            </a:fld>
            <a:endParaRPr lang="en-US"/>
          </a:p>
          <a:p>
            <a:endParaRPr lang="en-US"/>
          </a:p>
        </p:txBody>
      </p:sp>
    </p:spTree>
    <p:extLst>
      <p:ext uri="{BB962C8B-B14F-4D97-AF65-F5344CB8AC3E}">
        <p14:creationId xmlns:p14="http://schemas.microsoft.com/office/powerpoint/2010/main" val="1300798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CD54F-B19B-4F3A-AF62-83F372FC54AE}"/>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B3267007-95E8-4857-A560-13DF3D22ED11}"/>
              </a:ext>
            </a:extLst>
          </p:cNvPr>
          <p:cNvSpPr>
            <a:spLocks noGrp="1"/>
          </p:cNvSpPr>
          <p:nvPr>
            <p:ph idx="1"/>
          </p:nvPr>
        </p:nvSpPr>
        <p:spPr/>
        <p:txBody>
          <a:bodyPr/>
          <a:lstStyle/>
          <a:p>
            <a:pPr>
              <a:lnSpc>
                <a:spcPts val="1800"/>
              </a:lnSpc>
              <a:spcAft>
                <a:spcPts val="1800"/>
              </a:spcAft>
            </a:pPr>
            <a:r>
              <a:rPr lang="en-GB" sz="1800" b="1"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Delegates will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Be able to explain to your clients the difference between accounting gross profit and insurance gross profit.</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Know how to guide your clients correctly so that they set an appropriate indemnity period.</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How to project a correct sum insured through an indemnity period.</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How to best set up BI cover for service firms with no stock.</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Be able to guide your clients on setting an appropriate sum insured for increased cost of working only cover.</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Be able to explain the difference between increased cost of working and additional increased cost of working.</a:t>
            </a: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latin typeface="Arial" panose="020B0604020202020204" pitchFamily="34" charset="0"/>
                <a:ea typeface="Times New Roman" panose="02020603050405020304" pitchFamily="18" charset="0"/>
                <a:cs typeface="Times New Roman" panose="02020603050405020304" pitchFamily="18" charset="0"/>
              </a:rPr>
              <a:t>Understand declaration linked cover and trending sums insured</a:t>
            </a: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Understand the wordings of a Bi claim</a:t>
            </a:r>
          </a:p>
          <a:p>
            <a:pPr marL="342900" lvl="0" indent="-342900">
              <a:lnSpc>
                <a:spcPts val="1800"/>
              </a:lnSpc>
              <a:spcAft>
                <a:spcPts val="800"/>
              </a:spcAft>
              <a:buSzPts val="1000"/>
              <a:buFont typeface="Wingdings" panose="05000000000000000000" pitchFamily="2" charset="2"/>
              <a:buChar char=""/>
              <a:tabLst>
                <a:tab pos="457200" algn="l"/>
              </a:tabLst>
            </a:pP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Date Placeholder 3">
            <a:extLst>
              <a:ext uri="{FF2B5EF4-FFF2-40B4-BE49-F238E27FC236}">
                <a16:creationId xmlns:a16="http://schemas.microsoft.com/office/drawing/2014/main" id="{EAA84C1E-1BC2-4B69-90F7-E608B2817C30}"/>
              </a:ext>
            </a:extLst>
          </p:cNvPr>
          <p:cNvSpPr>
            <a:spLocks noGrp="1"/>
          </p:cNvSpPr>
          <p:nvPr>
            <p:ph type="dt" sz="half" idx="10"/>
          </p:nvPr>
        </p:nvSpPr>
        <p:spPr/>
        <p:txBody>
          <a:bodyPr/>
          <a:lstStyle/>
          <a:p>
            <a:r>
              <a:rPr lang="en-US"/>
              <a:t>.</a:t>
            </a:r>
          </a:p>
          <a:p>
            <a:endParaRPr lang="en-US" dirty="0"/>
          </a:p>
        </p:txBody>
      </p:sp>
      <p:sp>
        <p:nvSpPr>
          <p:cNvPr id="5" name="Slide Number Placeholder 4">
            <a:extLst>
              <a:ext uri="{FF2B5EF4-FFF2-40B4-BE49-F238E27FC236}">
                <a16:creationId xmlns:a16="http://schemas.microsoft.com/office/drawing/2014/main" id="{D057173C-E694-4E6B-8B56-4F82A1A34645}"/>
              </a:ext>
            </a:extLst>
          </p:cNvPr>
          <p:cNvSpPr>
            <a:spLocks noGrp="1"/>
          </p:cNvSpPr>
          <p:nvPr>
            <p:ph type="sldNum" sz="quarter" idx="11"/>
          </p:nvPr>
        </p:nvSpPr>
        <p:spPr/>
        <p:txBody>
          <a:bodyPr/>
          <a:lstStyle/>
          <a:p>
            <a:fld id="{8F9B1E1C-308F-4729-8615-00335B4D1E3E}" type="slidenum">
              <a:rPr lang="en-US" smtClean="0"/>
              <a:pPr/>
              <a:t>41</a:t>
            </a:fld>
            <a:endParaRPr lang="en-US"/>
          </a:p>
          <a:p>
            <a:endParaRPr lang="en-US"/>
          </a:p>
        </p:txBody>
      </p:sp>
    </p:spTree>
    <p:extLst>
      <p:ext uri="{BB962C8B-B14F-4D97-AF65-F5344CB8AC3E}">
        <p14:creationId xmlns:p14="http://schemas.microsoft.com/office/powerpoint/2010/main" val="26286143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CD54F-B19B-4F3A-AF62-83F372FC54AE}"/>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B3267007-95E8-4857-A560-13DF3D22ED11}"/>
              </a:ext>
            </a:extLst>
          </p:cNvPr>
          <p:cNvSpPr>
            <a:spLocks noGrp="1"/>
          </p:cNvSpPr>
          <p:nvPr>
            <p:ph idx="1"/>
          </p:nvPr>
        </p:nvSpPr>
        <p:spPr/>
        <p:txBody>
          <a:bodyPr/>
          <a:lstStyle/>
          <a:p>
            <a:pPr>
              <a:lnSpc>
                <a:spcPts val="1800"/>
              </a:lnSpc>
              <a:spcAft>
                <a:spcPts val="1800"/>
              </a:spcAft>
            </a:pPr>
            <a:r>
              <a:rPr lang="en-GB" sz="1800" b="1"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Delegates will be able to understand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Customer and suppliers BI extensions and why insurers should try and do more on the overseas extension side</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Denial of access extensions</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Disease, food poisoning, murder etc extension</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Loss of attraction extension and how this differs from denial of access</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Utilities and terminal ends and how these differ</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Advanced loss of profits and why this is so under sold</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Wingdings" panose="05000000000000000000" pitchFamily="2" charset="2"/>
              <a:buChar char=""/>
              <a:tabLst>
                <a:tab pos="457200" algn="l"/>
              </a:tabLst>
            </a:pPr>
            <a:r>
              <a:rPr lang="en-GB" sz="1800" dirty="0">
                <a:solidFill>
                  <a:srgbClr val="30373A"/>
                </a:solidFill>
                <a:effectLst/>
                <a:latin typeface="Arial" panose="020B0604020202020204" pitchFamily="34" charset="0"/>
                <a:ea typeface="Times New Roman" panose="02020603050405020304" pitchFamily="18" charset="0"/>
                <a:cs typeface="Times New Roman" panose="02020603050405020304" pitchFamily="18" charset="0"/>
              </a:rPr>
              <a:t>Many other of the BI extensions offered in the market place and when they are appropriate for a risk</a:t>
            </a:r>
            <a:endParaRPr lang="en-GB" sz="1800" dirty="0">
              <a:solidFill>
                <a:srgbClr val="30373A"/>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Date Placeholder 3">
            <a:extLst>
              <a:ext uri="{FF2B5EF4-FFF2-40B4-BE49-F238E27FC236}">
                <a16:creationId xmlns:a16="http://schemas.microsoft.com/office/drawing/2014/main" id="{EAA84C1E-1BC2-4B69-90F7-E608B2817C30}"/>
              </a:ext>
            </a:extLst>
          </p:cNvPr>
          <p:cNvSpPr>
            <a:spLocks noGrp="1"/>
          </p:cNvSpPr>
          <p:nvPr>
            <p:ph type="dt" sz="half" idx="10"/>
          </p:nvPr>
        </p:nvSpPr>
        <p:spPr/>
        <p:txBody>
          <a:bodyPr/>
          <a:lstStyle/>
          <a:p>
            <a:r>
              <a:rPr lang="en-US"/>
              <a:t>.</a:t>
            </a:r>
          </a:p>
          <a:p>
            <a:endParaRPr lang="en-US" dirty="0"/>
          </a:p>
        </p:txBody>
      </p:sp>
      <p:sp>
        <p:nvSpPr>
          <p:cNvPr id="5" name="Slide Number Placeholder 4">
            <a:extLst>
              <a:ext uri="{FF2B5EF4-FFF2-40B4-BE49-F238E27FC236}">
                <a16:creationId xmlns:a16="http://schemas.microsoft.com/office/drawing/2014/main" id="{D057173C-E694-4E6B-8B56-4F82A1A34645}"/>
              </a:ext>
            </a:extLst>
          </p:cNvPr>
          <p:cNvSpPr>
            <a:spLocks noGrp="1"/>
          </p:cNvSpPr>
          <p:nvPr>
            <p:ph type="sldNum" sz="quarter" idx="11"/>
          </p:nvPr>
        </p:nvSpPr>
        <p:spPr/>
        <p:txBody>
          <a:bodyPr/>
          <a:lstStyle/>
          <a:p>
            <a:fld id="{8F9B1E1C-308F-4729-8615-00335B4D1E3E}" type="slidenum">
              <a:rPr lang="en-US" smtClean="0"/>
              <a:pPr/>
              <a:t>42</a:t>
            </a:fld>
            <a:endParaRPr lang="en-US"/>
          </a:p>
          <a:p>
            <a:endParaRPr lang="en-US"/>
          </a:p>
        </p:txBody>
      </p:sp>
    </p:spTree>
    <p:extLst>
      <p:ext uri="{BB962C8B-B14F-4D97-AF65-F5344CB8AC3E}">
        <p14:creationId xmlns:p14="http://schemas.microsoft.com/office/powerpoint/2010/main" val="3614102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 Cover costs and income</a:t>
            </a:r>
          </a:p>
        </p:txBody>
      </p:sp>
      <p:sp>
        <p:nvSpPr>
          <p:cNvPr id="3" name="Content Placeholder 2"/>
          <p:cNvSpPr>
            <a:spLocks noGrp="1"/>
          </p:cNvSpPr>
          <p:nvPr>
            <p:ph idx="1"/>
          </p:nvPr>
        </p:nvSpPr>
        <p:spPr/>
        <p:txBody>
          <a:bodyPr/>
          <a:lstStyle/>
          <a:p>
            <a:r>
              <a:rPr lang="en-GB" dirty="0"/>
              <a:t>What is the purpose of Business Interruption Insurance?</a:t>
            </a:r>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5</a:t>
            </a:fld>
            <a:endParaRPr lang="en-US"/>
          </a:p>
          <a:p>
            <a:endParaRPr lang="en-US"/>
          </a:p>
        </p:txBody>
      </p:sp>
    </p:spTree>
    <p:extLst>
      <p:ext uri="{BB962C8B-B14F-4D97-AF65-F5344CB8AC3E}">
        <p14:creationId xmlns:p14="http://schemas.microsoft.com/office/powerpoint/2010/main" val="1325556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Gross profit / Insured profit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To start with we are going to look at how we protect firms who have stock.</a:t>
            </a:r>
          </a:p>
          <a:p>
            <a:pPr marL="342900" indent="-342900">
              <a:buFont typeface="Arial" panose="020B0604020202020204" pitchFamily="34" charset="0"/>
              <a:buChar char="•"/>
            </a:pPr>
            <a:r>
              <a:rPr lang="en-GB" dirty="0"/>
              <a:t>Traditionally this has been called Gross Profit cover but sometimes it is now called Insured Profit.</a:t>
            </a:r>
          </a:p>
          <a:p>
            <a:pPr marL="342900" indent="-342900">
              <a:buFont typeface="Arial" panose="020B0604020202020204" pitchFamily="34" charset="0"/>
              <a:buChar char="•"/>
            </a:pPr>
            <a:r>
              <a:rPr lang="en-GB" dirty="0"/>
              <a:t>We are going to look at the Gross profit (Insured profit) formula and in order to understand it we need to look at the costs and the income that would and would not be covered under a BI policy.</a:t>
            </a:r>
          </a:p>
          <a:p>
            <a:pPr marL="342900" indent="-342900">
              <a:buFont typeface="Arial" panose="020B0604020202020204" pitchFamily="34" charset="0"/>
              <a:buChar char="•"/>
            </a:pPr>
            <a:endParaRPr lang="en-GB" dirty="0"/>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6</a:t>
            </a:fld>
            <a:endParaRPr lang="en-US"/>
          </a:p>
          <a:p>
            <a:endParaRPr lang="en-US"/>
          </a:p>
        </p:txBody>
      </p:sp>
    </p:spTree>
    <p:extLst>
      <p:ext uri="{BB962C8B-B14F-4D97-AF65-F5344CB8AC3E}">
        <p14:creationId xmlns:p14="http://schemas.microsoft.com/office/powerpoint/2010/main" val="1015002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pPr defTabSz="914400"/>
            <a:br>
              <a:rPr lang="en-GB" b="1" dirty="0">
                <a:solidFill>
                  <a:schemeClr val="accent2"/>
                </a:solidFill>
              </a:rPr>
            </a:br>
            <a:r>
              <a:rPr lang="en-GB" b="1" dirty="0">
                <a:solidFill>
                  <a:schemeClr val="accent2"/>
                </a:solidFill>
              </a:rPr>
              <a:t>The difference between costs Fixed or Variable</a:t>
            </a:r>
          </a:p>
        </p:txBody>
      </p:sp>
      <p:sp>
        <p:nvSpPr>
          <p:cNvPr id="397315" name="Rectangle 3"/>
          <p:cNvSpPr>
            <a:spLocks noGrp="1" noChangeArrowheads="1"/>
          </p:cNvSpPr>
          <p:nvPr>
            <p:ph idx="1"/>
          </p:nvPr>
        </p:nvSpPr>
        <p:spPr/>
        <p:txBody>
          <a:bodyPr/>
          <a:lstStyle/>
          <a:p>
            <a:pPr>
              <a:tabLst/>
            </a:pPr>
            <a:endParaRPr lang="en-GB" sz="1600" dirty="0">
              <a:solidFill>
                <a:schemeClr val="accent2"/>
              </a:solidFill>
            </a:endParaRPr>
          </a:p>
          <a:p>
            <a:pPr>
              <a:tabLst/>
            </a:pPr>
            <a:endParaRPr lang="en-GB" sz="1600" dirty="0">
              <a:solidFill>
                <a:schemeClr val="accent2"/>
              </a:solidFill>
            </a:endParaRPr>
          </a:p>
          <a:p>
            <a:pPr>
              <a:tabLst/>
            </a:pPr>
            <a:r>
              <a:rPr lang="en-GB" sz="1600" dirty="0">
                <a:solidFill>
                  <a:schemeClr val="accent2"/>
                </a:solidFill>
              </a:rPr>
              <a:t>Some are fixed costs and remain payable during the indemnity period whether the business trades or not</a:t>
            </a:r>
          </a:p>
          <a:p>
            <a:pPr>
              <a:tabLst/>
            </a:pPr>
            <a:endParaRPr lang="en-GB" sz="1600" dirty="0">
              <a:solidFill>
                <a:schemeClr val="accent2"/>
              </a:solidFill>
            </a:endParaRPr>
          </a:p>
          <a:p>
            <a:pPr>
              <a:tabLst/>
            </a:pPr>
            <a:r>
              <a:rPr lang="en-GB" sz="1600" dirty="0">
                <a:solidFill>
                  <a:schemeClr val="accent2"/>
                </a:solidFill>
              </a:rPr>
              <a:t>These are known as </a:t>
            </a:r>
            <a:r>
              <a:rPr lang="en-GB" sz="1600" b="1" dirty="0">
                <a:solidFill>
                  <a:schemeClr val="accent2"/>
                </a:solidFill>
              </a:rPr>
              <a:t>standing</a:t>
            </a:r>
            <a:r>
              <a:rPr lang="en-GB" sz="1600" dirty="0">
                <a:solidFill>
                  <a:schemeClr val="accent2"/>
                </a:solidFill>
              </a:rPr>
              <a:t> </a:t>
            </a:r>
            <a:r>
              <a:rPr lang="en-GB" sz="1600" b="1" dirty="0">
                <a:solidFill>
                  <a:schemeClr val="accent2"/>
                </a:solidFill>
              </a:rPr>
              <a:t>charges</a:t>
            </a:r>
            <a:r>
              <a:rPr lang="en-GB" sz="1600" dirty="0">
                <a:solidFill>
                  <a:schemeClr val="accent2"/>
                </a:solidFill>
              </a:rPr>
              <a:t> and need to be insured </a:t>
            </a:r>
          </a:p>
        </p:txBody>
      </p:sp>
      <p:sp>
        <p:nvSpPr>
          <p:cNvPr id="5" name="Date Placeholder 4"/>
          <p:cNvSpPr>
            <a:spLocks noGrp="1"/>
          </p:cNvSpPr>
          <p:nvPr>
            <p:ph type="dt" sz="half" idx="10"/>
          </p:nvPr>
        </p:nvSpPr>
        <p:spPr/>
        <p:txBody>
          <a:bodyPr/>
          <a:lstStyle/>
          <a:p>
            <a:endParaRPr lang="en-US" dirty="0"/>
          </a:p>
          <a:p>
            <a:endParaRPr lang="en-US" dirty="0"/>
          </a:p>
        </p:txBody>
      </p:sp>
      <p:sp>
        <p:nvSpPr>
          <p:cNvPr id="6" name="Slide Number Placeholder 5"/>
          <p:cNvSpPr>
            <a:spLocks noGrp="1"/>
          </p:cNvSpPr>
          <p:nvPr>
            <p:ph type="sldNum" sz="quarter" idx="11"/>
          </p:nvPr>
        </p:nvSpPr>
        <p:spPr/>
        <p:txBody>
          <a:bodyPr/>
          <a:lstStyle/>
          <a:p>
            <a:fld id="{3C035438-8866-418E-91D2-436699CAD192}" type="slidenum">
              <a:rPr lang="en-US"/>
              <a:pPr/>
              <a:t>7</a:t>
            </a:fld>
            <a:endParaRPr lang="en-US"/>
          </a:p>
          <a:p>
            <a:endParaRPr lang="en-US"/>
          </a:p>
        </p:txBody>
      </p:sp>
      <p:sp>
        <p:nvSpPr>
          <p:cNvPr id="397316" name="Rectangle 4"/>
          <p:cNvSpPr>
            <a:spLocks noGrp="1" noChangeArrowheads="1"/>
          </p:cNvSpPr>
          <p:nvPr>
            <p:ph type="body" sz="half" idx="4294967295"/>
          </p:nvPr>
        </p:nvSpPr>
        <p:spPr>
          <a:xfrm>
            <a:off x="468313" y="3501007"/>
            <a:ext cx="8675687" cy="2922017"/>
          </a:xfrm>
        </p:spPr>
        <p:txBody>
          <a:bodyPr/>
          <a:lstStyle/>
          <a:p>
            <a:pPr>
              <a:lnSpc>
                <a:spcPct val="90000"/>
              </a:lnSpc>
              <a:tabLst/>
            </a:pPr>
            <a:endParaRPr lang="en-GB" sz="1600" dirty="0">
              <a:solidFill>
                <a:schemeClr val="accent2"/>
              </a:solidFill>
            </a:endParaRPr>
          </a:p>
          <a:p>
            <a:pPr>
              <a:lnSpc>
                <a:spcPct val="90000"/>
              </a:lnSpc>
              <a:tabLst/>
            </a:pPr>
            <a:r>
              <a:rPr lang="en-GB" sz="1600" dirty="0">
                <a:solidFill>
                  <a:schemeClr val="accent2"/>
                </a:solidFill>
              </a:rPr>
              <a:t>Some of the costs are variable and do not need to be covered by the BI policy</a:t>
            </a:r>
          </a:p>
          <a:p>
            <a:pPr>
              <a:lnSpc>
                <a:spcPct val="90000"/>
              </a:lnSpc>
              <a:tabLst/>
            </a:pPr>
            <a:endParaRPr lang="en-GB" sz="1600" dirty="0">
              <a:solidFill>
                <a:schemeClr val="accent2"/>
              </a:solidFill>
            </a:endParaRPr>
          </a:p>
          <a:p>
            <a:pPr>
              <a:lnSpc>
                <a:spcPct val="90000"/>
              </a:lnSpc>
              <a:tabLst/>
            </a:pPr>
            <a:endParaRPr lang="en-GB" sz="1600" dirty="0">
              <a:solidFill>
                <a:schemeClr val="accent2"/>
              </a:solidFill>
            </a:endParaRPr>
          </a:p>
          <a:p>
            <a:pPr>
              <a:lnSpc>
                <a:spcPct val="90000"/>
              </a:lnSpc>
              <a:tabLst/>
            </a:pPr>
            <a:r>
              <a:rPr lang="en-GB" sz="1600" dirty="0">
                <a:solidFill>
                  <a:schemeClr val="accent2"/>
                </a:solidFill>
              </a:rPr>
              <a:t>These are </a:t>
            </a:r>
            <a:r>
              <a:rPr lang="en-GB" sz="1600" b="1" dirty="0">
                <a:solidFill>
                  <a:schemeClr val="accent2"/>
                </a:solidFill>
              </a:rPr>
              <a:t>variable charges </a:t>
            </a:r>
            <a:r>
              <a:rPr lang="en-GB" sz="1600" dirty="0">
                <a:solidFill>
                  <a:schemeClr val="accent2"/>
                </a:solidFill>
              </a:rPr>
              <a:t>and do not need to be insured. These are often called</a:t>
            </a:r>
          </a:p>
          <a:p>
            <a:pPr>
              <a:lnSpc>
                <a:spcPct val="90000"/>
              </a:lnSpc>
              <a:tabLst/>
            </a:pPr>
            <a:r>
              <a:rPr lang="en-GB" sz="1600" b="1" i="1" dirty="0">
                <a:solidFill>
                  <a:schemeClr val="accent2"/>
                </a:solidFill>
              </a:rPr>
              <a:t>Uninsured Working Expenses or Specified Working Expenses</a:t>
            </a:r>
          </a:p>
          <a:p>
            <a:pPr>
              <a:lnSpc>
                <a:spcPct val="90000"/>
              </a:lnSpc>
              <a:tabLst/>
            </a:pPr>
            <a:endParaRPr lang="en-GB" sz="1600" b="1" i="1" dirty="0">
              <a:solidFill>
                <a:schemeClr val="accent2"/>
              </a:solidFill>
            </a:endParaRPr>
          </a:p>
          <a:p>
            <a:pPr>
              <a:lnSpc>
                <a:spcPct val="90000"/>
              </a:lnSpc>
              <a:tabLst/>
            </a:pPr>
            <a:r>
              <a:rPr lang="en-GB" sz="1600" b="1" i="1" dirty="0">
                <a:solidFill>
                  <a:schemeClr val="accent2"/>
                </a:solidFill>
              </a:rPr>
              <a:t>Which is your favourite Bi wording?</a:t>
            </a:r>
          </a:p>
          <a:p>
            <a:pPr>
              <a:lnSpc>
                <a:spcPct val="90000"/>
              </a:lnSpc>
              <a:tabLst/>
            </a:pPr>
            <a:endParaRPr lang="en-GB" sz="1600" dirty="0">
              <a:solidFill>
                <a:schemeClr val="accen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1877-2AB7-4089-9633-5F4A497837B0}"/>
              </a:ext>
            </a:extLst>
          </p:cNvPr>
          <p:cNvSpPr>
            <a:spLocks noGrp="1"/>
          </p:cNvSpPr>
          <p:nvPr>
            <p:ph type="title"/>
          </p:nvPr>
        </p:nvSpPr>
        <p:spPr/>
        <p:txBody>
          <a:bodyPr/>
          <a:lstStyle/>
          <a:p>
            <a:r>
              <a:rPr lang="en-GB" dirty="0"/>
              <a:t>Costs</a:t>
            </a:r>
          </a:p>
        </p:txBody>
      </p:sp>
      <p:sp>
        <p:nvSpPr>
          <p:cNvPr id="3" name="Content Placeholder 2">
            <a:extLst>
              <a:ext uri="{FF2B5EF4-FFF2-40B4-BE49-F238E27FC236}">
                <a16:creationId xmlns:a16="http://schemas.microsoft.com/office/drawing/2014/main" id="{F3463FEB-079A-498E-AD41-D2302A92A2FF}"/>
              </a:ext>
            </a:extLst>
          </p:cNvPr>
          <p:cNvSpPr>
            <a:spLocks noGrp="1"/>
          </p:cNvSpPr>
          <p:nvPr>
            <p:ph idx="1"/>
          </p:nvPr>
        </p:nvSpPr>
        <p:spPr/>
        <p:txBody>
          <a:bodyPr/>
          <a:lstStyle/>
          <a:p>
            <a:r>
              <a:rPr lang="en-GB" dirty="0"/>
              <a:t>We need to identify the insured working expenses which are</a:t>
            </a:r>
          </a:p>
          <a:p>
            <a:r>
              <a:rPr lang="en-GB" dirty="0"/>
              <a:t>PPT, Bad debts net of any discounts allowed.</a:t>
            </a:r>
          </a:p>
        </p:txBody>
      </p:sp>
      <p:sp>
        <p:nvSpPr>
          <p:cNvPr id="4" name="Date Placeholder 3">
            <a:extLst>
              <a:ext uri="{FF2B5EF4-FFF2-40B4-BE49-F238E27FC236}">
                <a16:creationId xmlns:a16="http://schemas.microsoft.com/office/drawing/2014/main" id="{992AF8B1-5943-4867-8851-84504CF3C212}"/>
              </a:ext>
            </a:extLst>
          </p:cNvPr>
          <p:cNvSpPr>
            <a:spLocks noGrp="1"/>
          </p:cNvSpPr>
          <p:nvPr>
            <p:ph type="dt" sz="half" idx="10"/>
          </p:nvPr>
        </p:nvSpPr>
        <p:spPr/>
        <p:txBody>
          <a:bodyPr/>
          <a:lstStyle/>
          <a:p>
            <a:r>
              <a:rPr lang="en-US"/>
              <a:t>.</a:t>
            </a:r>
          </a:p>
          <a:p>
            <a:endParaRPr lang="en-US" dirty="0"/>
          </a:p>
        </p:txBody>
      </p:sp>
      <p:sp>
        <p:nvSpPr>
          <p:cNvPr id="5" name="Slide Number Placeholder 4">
            <a:extLst>
              <a:ext uri="{FF2B5EF4-FFF2-40B4-BE49-F238E27FC236}">
                <a16:creationId xmlns:a16="http://schemas.microsoft.com/office/drawing/2014/main" id="{8C48980E-B41A-4A5B-880C-FF10B0541CAF}"/>
              </a:ext>
            </a:extLst>
          </p:cNvPr>
          <p:cNvSpPr>
            <a:spLocks noGrp="1"/>
          </p:cNvSpPr>
          <p:nvPr>
            <p:ph type="sldNum" sz="quarter" idx="11"/>
          </p:nvPr>
        </p:nvSpPr>
        <p:spPr/>
        <p:txBody>
          <a:bodyPr/>
          <a:lstStyle/>
          <a:p>
            <a:fld id="{8F9B1E1C-308F-4729-8615-00335B4D1E3E}" type="slidenum">
              <a:rPr lang="en-US" smtClean="0"/>
              <a:pPr/>
              <a:t>8</a:t>
            </a:fld>
            <a:endParaRPr lang="en-US"/>
          </a:p>
          <a:p>
            <a:endParaRPr lang="en-US"/>
          </a:p>
        </p:txBody>
      </p:sp>
    </p:spTree>
    <p:extLst>
      <p:ext uri="{BB962C8B-B14F-4D97-AF65-F5344CB8AC3E}">
        <p14:creationId xmlns:p14="http://schemas.microsoft.com/office/powerpoint/2010/main" val="1868771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8DEB4D89-A3E4-46F7-B158-D99E12B2D7DF}" type="slidenum">
              <a:rPr lang="en-US"/>
              <a:pPr/>
              <a:t>9</a:t>
            </a:fld>
            <a:endParaRPr lang="en-US"/>
          </a:p>
          <a:p>
            <a:endParaRPr lang="en-US"/>
          </a:p>
        </p:txBody>
      </p:sp>
      <p:sp>
        <p:nvSpPr>
          <p:cNvPr id="403458" name="Rectangle 2"/>
          <p:cNvSpPr>
            <a:spLocks noGrp="1" noChangeArrowheads="1"/>
          </p:cNvSpPr>
          <p:nvPr>
            <p:ph type="title"/>
          </p:nvPr>
        </p:nvSpPr>
        <p:spPr/>
        <p:txBody>
          <a:bodyPr/>
          <a:lstStyle/>
          <a:p>
            <a:pPr defTabSz="914400"/>
            <a:br>
              <a:rPr lang="en-GB" b="1" dirty="0">
                <a:solidFill>
                  <a:schemeClr val="accent2"/>
                </a:solidFill>
              </a:rPr>
            </a:br>
            <a:r>
              <a:rPr lang="en-GB" b="1" dirty="0">
                <a:solidFill>
                  <a:schemeClr val="accent2"/>
                </a:solidFill>
              </a:rPr>
              <a:t>Income</a:t>
            </a:r>
            <a:r>
              <a:rPr lang="en-GB" b="1" dirty="0"/>
              <a:t> </a:t>
            </a:r>
          </a:p>
        </p:txBody>
      </p:sp>
      <p:sp>
        <p:nvSpPr>
          <p:cNvPr id="403459" name="Rectangle 3"/>
          <p:cNvSpPr>
            <a:spLocks noGrp="1" noChangeArrowheads="1"/>
          </p:cNvSpPr>
          <p:nvPr>
            <p:ph type="body" idx="1"/>
          </p:nvPr>
        </p:nvSpPr>
        <p:spPr/>
        <p:txBody>
          <a:bodyPr/>
          <a:lstStyle/>
          <a:p>
            <a:pPr marL="342900" indent="-342900">
              <a:lnSpc>
                <a:spcPct val="90000"/>
              </a:lnSpc>
              <a:tabLst/>
            </a:pPr>
            <a:endParaRPr lang="en-GB" sz="1600" dirty="0">
              <a:solidFill>
                <a:schemeClr val="accent2"/>
              </a:solidFill>
            </a:endParaRPr>
          </a:p>
          <a:p>
            <a:pPr marL="342900" indent="-342900">
              <a:lnSpc>
                <a:spcPct val="90000"/>
              </a:lnSpc>
              <a:tabLst/>
            </a:pPr>
            <a:r>
              <a:rPr lang="en-GB" sz="1600" dirty="0">
                <a:solidFill>
                  <a:schemeClr val="accent2"/>
                </a:solidFill>
              </a:rPr>
              <a:t>Only profit directly related to the trading portion of the business is covered. Let’s explore</a:t>
            </a:r>
          </a:p>
          <a:p>
            <a:pPr marL="342900" indent="-342900">
              <a:lnSpc>
                <a:spcPct val="90000"/>
              </a:lnSpc>
              <a:tabLst/>
            </a:pPr>
            <a:endParaRPr lang="en-GB" sz="1600" dirty="0">
              <a:solidFill>
                <a:schemeClr val="accent2"/>
              </a:solidFill>
            </a:endParaRPr>
          </a:p>
          <a:p>
            <a:pPr marL="342900" indent="-342900">
              <a:lnSpc>
                <a:spcPct val="90000"/>
              </a:lnSpc>
              <a:tabLst/>
            </a:pPr>
            <a:r>
              <a:rPr lang="en-GB" sz="1800" dirty="0">
                <a:solidFill>
                  <a:schemeClr val="accent2"/>
                </a:solidFill>
              </a:rPr>
              <a:t>    </a:t>
            </a:r>
          </a:p>
        </p:txBody>
      </p:sp>
    </p:spTree>
  </p:cSld>
  <p:clrMapOvr>
    <a:masterClrMapping/>
  </p:clrMapOvr>
</p:sld>
</file>

<file path=ppt/theme/theme1.xml><?xml version="1.0" encoding="utf-8"?>
<a:theme xmlns:a="http://schemas.openxmlformats.org/drawingml/2006/main" name="Commercial External">
  <a:themeElements>
    <a:clrScheme name="Commercial External 1">
      <a:dk1>
        <a:srgbClr val="000000"/>
      </a:dk1>
      <a:lt1>
        <a:srgbClr val="FFFFFF"/>
      </a:lt1>
      <a:dk2>
        <a:srgbClr val="D8D8D5"/>
      </a:dk2>
      <a:lt2>
        <a:srgbClr val="707061"/>
      </a:lt2>
      <a:accent1>
        <a:srgbClr val="113388"/>
      </a:accent1>
      <a:accent2>
        <a:srgbClr val="426BB3"/>
      </a:accent2>
      <a:accent3>
        <a:srgbClr val="FFFFFF"/>
      </a:accent3>
      <a:accent4>
        <a:srgbClr val="000000"/>
      </a:accent4>
      <a:accent5>
        <a:srgbClr val="AAADC3"/>
      </a:accent5>
      <a:accent6>
        <a:srgbClr val="3B60A2"/>
      </a:accent6>
      <a:hlink>
        <a:srgbClr val="819CCC"/>
      </a:hlink>
      <a:folHlink>
        <a:srgbClr val="C6CEE2"/>
      </a:folHlink>
    </a:clrScheme>
    <a:fontScheme name="Commercial Exter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noFill/>
          <a:prstDash val="solid"/>
          <a:round/>
          <a:headEnd type="none" w="med" len="med"/>
          <a:tailEnd type="none" w="med" len="med"/>
        </a:ln>
        <a:effectLst/>
      </a:spPr>
      <a:bodyPr vert="horz" wrap="square" lIns="198000" tIns="46800" rIns="90000" bIns="8280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 typeface="Wingdings" pitchFamily="2" charset="2"/>
          <a:buNone/>
          <a:tabLst/>
          <a:defRPr kumimoji="0" lang="de-DE" sz="4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noFill/>
          <a:prstDash val="solid"/>
          <a:round/>
          <a:headEnd type="none" w="med" len="med"/>
          <a:tailEnd type="none" w="med" len="med"/>
        </a:ln>
        <a:effectLst/>
      </a:spPr>
      <a:bodyPr vert="horz" wrap="square" lIns="198000" tIns="46800" rIns="90000" bIns="8280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 typeface="Wingdings" pitchFamily="2" charset="2"/>
          <a:buNone/>
          <a:tabLst/>
          <a:defRPr kumimoji="0" lang="de-DE" sz="4800" b="0" i="0" u="none" strike="noStrike" cap="none" normalizeH="0" baseline="0" smtClean="0">
            <a:ln>
              <a:noFill/>
            </a:ln>
            <a:solidFill>
              <a:schemeClr val="bg1"/>
            </a:solidFill>
            <a:effectLst/>
            <a:latin typeface="Arial" charset="0"/>
          </a:defRPr>
        </a:defPPr>
      </a:lstStyle>
    </a:lnDef>
  </a:objectDefaults>
  <a:extraClrSchemeLst>
    <a:extraClrScheme>
      <a:clrScheme name="Commercial External 1">
        <a:dk1>
          <a:srgbClr val="000000"/>
        </a:dk1>
        <a:lt1>
          <a:srgbClr val="FFFFFF"/>
        </a:lt1>
        <a:dk2>
          <a:srgbClr val="D8D8D5"/>
        </a:dk2>
        <a:lt2>
          <a:srgbClr val="707061"/>
        </a:lt2>
        <a:accent1>
          <a:srgbClr val="113388"/>
        </a:accent1>
        <a:accent2>
          <a:srgbClr val="426BB3"/>
        </a:accent2>
        <a:accent3>
          <a:srgbClr val="FFFFFF"/>
        </a:accent3>
        <a:accent4>
          <a:srgbClr val="000000"/>
        </a:accent4>
        <a:accent5>
          <a:srgbClr val="AAADC3"/>
        </a:accent5>
        <a:accent6>
          <a:srgbClr val="3B60A2"/>
        </a:accent6>
        <a:hlink>
          <a:srgbClr val="819CCC"/>
        </a:hlink>
        <a:folHlink>
          <a:srgbClr val="C6CE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D8D8D5"/>
      </a:dk2>
      <a:lt2>
        <a:srgbClr val="707061"/>
      </a:lt2>
      <a:accent1>
        <a:srgbClr val="113388"/>
      </a:accent1>
      <a:accent2>
        <a:srgbClr val="426BB3"/>
      </a:accent2>
      <a:accent3>
        <a:srgbClr val="FFFFFF"/>
      </a:accent3>
      <a:accent4>
        <a:srgbClr val="000000"/>
      </a:accent4>
      <a:accent5>
        <a:srgbClr val="AAADC3"/>
      </a:accent5>
      <a:accent6>
        <a:srgbClr val="3B60A2"/>
      </a:accent6>
      <a:hlink>
        <a:srgbClr val="819CCC"/>
      </a:hlink>
      <a:folHlink>
        <a:srgbClr val="C6CEE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34A1"/>
      </a:dk2>
      <a:lt2>
        <a:srgbClr val="DDDDDD"/>
      </a:lt2>
      <a:accent1>
        <a:srgbClr val="0034A1"/>
      </a:accent1>
      <a:accent2>
        <a:srgbClr val="3F70BD"/>
      </a:accent2>
      <a:accent3>
        <a:srgbClr val="FFFFFF"/>
      </a:accent3>
      <a:accent4>
        <a:srgbClr val="000000"/>
      </a:accent4>
      <a:accent5>
        <a:srgbClr val="AAAECD"/>
      </a:accent5>
      <a:accent6>
        <a:srgbClr val="3865AB"/>
      </a:accent6>
      <a:hlink>
        <a:srgbClr val="92AFDB"/>
      </a:hlink>
      <a:folHlink>
        <a:srgbClr val="B9CDE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Commercial External</Template>
  <TotalTime>2033</TotalTime>
  <Words>2141</Words>
  <Application>Microsoft Office PowerPoint</Application>
  <PresentationFormat>On-screen Show (4:3)</PresentationFormat>
  <Paragraphs>347</Paragraphs>
  <Slides>42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8" baseType="lpstr">
      <vt:lpstr>Arial</vt:lpstr>
      <vt:lpstr>Calibri</vt:lpstr>
      <vt:lpstr>Times New Roman</vt:lpstr>
      <vt:lpstr>Wingdings</vt:lpstr>
      <vt:lpstr>Commercial External</vt:lpstr>
      <vt:lpstr>Photo Editor Photo</vt:lpstr>
      <vt:lpstr>Alan Chandler Chartered Insurer, trains across Europe alanchandler@uwclub.net</vt:lpstr>
      <vt:lpstr>Alan Chandler, Chartered Insurer</vt:lpstr>
      <vt:lpstr>Learning Objectives</vt:lpstr>
      <vt:lpstr>Learning Objectives</vt:lpstr>
      <vt:lpstr>Bi Cover costs and income</vt:lpstr>
      <vt:lpstr>Gross profit / Insured profit</vt:lpstr>
      <vt:lpstr> The difference between costs Fixed or Variable</vt:lpstr>
      <vt:lpstr>Costs</vt:lpstr>
      <vt:lpstr> Income </vt:lpstr>
      <vt:lpstr>INCOME</vt:lpstr>
      <vt:lpstr>Net Profit</vt:lpstr>
      <vt:lpstr> The Additions Basis of BI</vt:lpstr>
      <vt:lpstr> The Difference basis of Gross Profit</vt:lpstr>
      <vt:lpstr> Case Study – Manufacturing Mike</vt:lpstr>
      <vt:lpstr> Manufacturing Mike’s Insurance Gross Profit  Lets compare this to the accountants Gross Profit and see why brokers get sued so often for bad advice on Bi.</vt:lpstr>
      <vt:lpstr>GROSS FEES/REVENUE/INCOME</vt:lpstr>
      <vt:lpstr> The Indemnity Period</vt:lpstr>
      <vt:lpstr> Factors affecting an Indemnity Period  </vt:lpstr>
      <vt:lpstr>Factors affecting an Indemnity Period </vt:lpstr>
      <vt:lpstr>Increased Cost of Working (ICW)</vt:lpstr>
      <vt:lpstr>Additional Increased cost of working</vt:lpstr>
      <vt:lpstr>Increased Cost of working only</vt:lpstr>
      <vt:lpstr>Increased cost of working</vt:lpstr>
      <vt:lpstr>Projecting a correct sum insured</vt:lpstr>
      <vt:lpstr>PowerPoint Presentation</vt:lpstr>
      <vt:lpstr>Business Interruption Extensions – Firstly the most common</vt:lpstr>
      <vt:lpstr>BI Extensions</vt:lpstr>
      <vt:lpstr>BI Extensions</vt:lpstr>
      <vt:lpstr>BI Extensions</vt:lpstr>
      <vt:lpstr>Bi Extensions</vt:lpstr>
      <vt:lpstr>BI Extensions</vt:lpstr>
      <vt:lpstr>BI Extensions</vt:lpstr>
      <vt:lpstr>BI Extensions</vt:lpstr>
      <vt:lpstr>BI Extensions</vt:lpstr>
      <vt:lpstr>BI Extensions</vt:lpstr>
      <vt:lpstr>Bi Extensions</vt:lpstr>
      <vt:lpstr>BI Extensions</vt:lpstr>
      <vt:lpstr>Advanced Loss of profits</vt:lpstr>
      <vt:lpstr>Advanced  loss of profits</vt:lpstr>
      <vt:lpstr>Stages of a BI claim</vt:lpstr>
      <vt:lpstr>Learning Objectives</vt:lpstr>
      <vt:lpstr>Learning Objectives</vt:lpstr>
    </vt:vector>
  </TitlesOfParts>
  <Company>Allianz Cornhill Insurance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INTERRUPTION</dc:title>
  <dc:subject>Thema</dc:subject>
  <dc:creator>b31813</dc:creator>
  <dc:description/>
  <cp:lastModifiedBy>alan chnadler</cp:lastModifiedBy>
  <cp:revision>137</cp:revision>
  <cp:lastPrinted>2004-04-20T08:40:53Z</cp:lastPrinted>
  <dcterms:created xsi:type="dcterms:W3CDTF">2007-04-30T12:34:44Z</dcterms:created>
  <dcterms:modified xsi:type="dcterms:W3CDTF">2021-05-16T16:56:50Z</dcterms:modified>
</cp:coreProperties>
</file>