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436" r:id="rId3"/>
    <p:sldId id="437" r:id="rId4"/>
    <p:sldId id="259" r:id="rId5"/>
    <p:sldId id="438" r:id="rId6"/>
    <p:sldId id="440" r:id="rId7"/>
    <p:sldId id="441" r:id="rId8"/>
    <p:sldId id="287" r:id="rId9"/>
    <p:sldId id="289" r:id="rId10"/>
    <p:sldId id="29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86" d="100"/>
          <a:sy n="86" d="100"/>
        </p:scale>
        <p:origin x="37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A9C40-9378-47FB-B47A-38AD09B9F7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8BAC8CC-7183-4F1F-93C2-6F120AECD5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1C8E58A-044D-416B-9883-0AA4E215E557}"/>
              </a:ext>
            </a:extLst>
          </p:cNvPr>
          <p:cNvSpPr>
            <a:spLocks noGrp="1"/>
          </p:cNvSpPr>
          <p:nvPr>
            <p:ph type="dt" sz="half" idx="10"/>
          </p:nvPr>
        </p:nvSpPr>
        <p:spPr/>
        <p:txBody>
          <a:bodyPr/>
          <a:lstStyle/>
          <a:p>
            <a:fld id="{E98B83CC-395D-404A-96CD-3F629C7B4872}" type="datetimeFigureOut">
              <a:rPr lang="en-GB" smtClean="0"/>
              <a:t>31/01/2023</a:t>
            </a:fld>
            <a:endParaRPr lang="en-GB"/>
          </a:p>
        </p:txBody>
      </p:sp>
      <p:sp>
        <p:nvSpPr>
          <p:cNvPr id="5" name="Footer Placeholder 4">
            <a:extLst>
              <a:ext uri="{FF2B5EF4-FFF2-40B4-BE49-F238E27FC236}">
                <a16:creationId xmlns:a16="http://schemas.microsoft.com/office/drawing/2014/main" id="{245733AB-3227-4A6E-A7CB-3E363F3AB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15ABC1-0533-4476-91B9-A020D247EE75}"/>
              </a:ext>
            </a:extLst>
          </p:cNvPr>
          <p:cNvSpPr>
            <a:spLocks noGrp="1"/>
          </p:cNvSpPr>
          <p:nvPr>
            <p:ph type="sldNum" sz="quarter" idx="12"/>
          </p:nvPr>
        </p:nvSpPr>
        <p:spPr/>
        <p:txBody>
          <a:bodyPr/>
          <a:lstStyle/>
          <a:p>
            <a:fld id="{F0328554-0BCA-4126-823E-40DDD737F3C0}" type="slidenum">
              <a:rPr lang="en-GB" smtClean="0"/>
              <a:t>‹#›</a:t>
            </a:fld>
            <a:endParaRPr lang="en-GB"/>
          </a:p>
        </p:txBody>
      </p:sp>
    </p:spTree>
    <p:extLst>
      <p:ext uri="{BB962C8B-B14F-4D97-AF65-F5344CB8AC3E}">
        <p14:creationId xmlns:p14="http://schemas.microsoft.com/office/powerpoint/2010/main" val="1841002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30042-C057-49BC-9ADE-8B40A04680F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34F171-8596-4B85-89E3-0869B2BF0F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CB0932-C5A8-4FE2-A368-803EB3BF3BEE}"/>
              </a:ext>
            </a:extLst>
          </p:cNvPr>
          <p:cNvSpPr>
            <a:spLocks noGrp="1"/>
          </p:cNvSpPr>
          <p:nvPr>
            <p:ph type="dt" sz="half" idx="10"/>
          </p:nvPr>
        </p:nvSpPr>
        <p:spPr/>
        <p:txBody>
          <a:bodyPr/>
          <a:lstStyle/>
          <a:p>
            <a:fld id="{E98B83CC-395D-404A-96CD-3F629C7B4872}" type="datetimeFigureOut">
              <a:rPr lang="en-GB" smtClean="0"/>
              <a:t>31/01/2023</a:t>
            </a:fld>
            <a:endParaRPr lang="en-GB"/>
          </a:p>
        </p:txBody>
      </p:sp>
      <p:sp>
        <p:nvSpPr>
          <p:cNvPr id="5" name="Footer Placeholder 4">
            <a:extLst>
              <a:ext uri="{FF2B5EF4-FFF2-40B4-BE49-F238E27FC236}">
                <a16:creationId xmlns:a16="http://schemas.microsoft.com/office/drawing/2014/main" id="{62DA454A-5712-441D-9960-1387F24558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23B782-D80F-4C39-931F-4B16C30BC4C3}"/>
              </a:ext>
            </a:extLst>
          </p:cNvPr>
          <p:cNvSpPr>
            <a:spLocks noGrp="1"/>
          </p:cNvSpPr>
          <p:nvPr>
            <p:ph type="sldNum" sz="quarter" idx="12"/>
          </p:nvPr>
        </p:nvSpPr>
        <p:spPr/>
        <p:txBody>
          <a:bodyPr/>
          <a:lstStyle/>
          <a:p>
            <a:fld id="{F0328554-0BCA-4126-823E-40DDD737F3C0}" type="slidenum">
              <a:rPr lang="en-GB" smtClean="0"/>
              <a:t>‹#›</a:t>
            </a:fld>
            <a:endParaRPr lang="en-GB"/>
          </a:p>
        </p:txBody>
      </p:sp>
    </p:spTree>
    <p:extLst>
      <p:ext uri="{BB962C8B-B14F-4D97-AF65-F5344CB8AC3E}">
        <p14:creationId xmlns:p14="http://schemas.microsoft.com/office/powerpoint/2010/main" val="1523346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A4D74D-DF65-4F77-A930-579B2C1AC3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57EA8F-741F-4D66-B469-9EF1E1B787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4F5457-C712-443B-B8F5-8FBE53DA29B4}"/>
              </a:ext>
            </a:extLst>
          </p:cNvPr>
          <p:cNvSpPr>
            <a:spLocks noGrp="1"/>
          </p:cNvSpPr>
          <p:nvPr>
            <p:ph type="dt" sz="half" idx="10"/>
          </p:nvPr>
        </p:nvSpPr>
        <p:spPr/>
        <p:txBody>
          <a:bodyPr/>
          <a:lstStyle/>
          <a:p>
            <a:fld id="{E98B83CC-395D-404A-96CD-3F629C7B4872}" type="datetimeFigureOut">
              <a:rPr lang="en-GB" smtClean="0"/>
              <a:t>31/01/2023</a:t>
            </a:fld>
            <a:endParaRPr lang="en-GB"/>
          </a:p>
        </p:txBody>
      </p:sp>
      <p:sp>
        <p:nvSpPr>
          <p:cNvPr id="5" name="Footer Placeholder 4">
            <a:extLst>
              <a:ext uri="{FF2B5EF4-FFF2-40B4-BE49-F238E27FC236}">
                <a16:creationId xmlns:a16="http://schemas.microsoft.com/office/drawing/2014/main" id="{CE89561D-E880-49D6-944A-3494DF3F81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538C3-12C9-4DFA-99CA-3D89DCD3B552}"/>
              </a:ext>
            </a:extLst>
          </p:cNvPr>
          <p:cNvSpPr>
            <a:spLocks noGrp="1"/>
          </p:cNvSpPr>
          <p:nvPr>
            <p:ph type="sldNum" sz="quarter" idx="12"/>
          </p:nvPr>
        </p:nvSpPr>
        <p:spPr/>
        <p:txBody>
          <a:bodyPr/>
          <a:lstStyle/>
          <a:p>
            <a:fld id="{F0328554-0BCA-4126-823E-40DDD737F3C0}" type="slidenum">
              <a:rPr lang="en-GB" smtClean="0"/>
              <a:t>‹#›</a:t>
            </a:fld>
            <a:endParaRPr lang="en-GB"/>
          </a:p>
        </p:txBody>
      </p:sp>
    </p:spTree>
    <p:extLst>
      <p:ext uri="{BB962C8B-B14F-4D97-AF65-F5344CB8AC3E}">
        <p14:creationId xmlns:p14="http://schemas.microsoft.com/office/powerpoint/2010/main" val="240868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1A114-B2FC-4FBC-88AE-DF806B7347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37F630-CDDE-4D3C-A65E-1E8D942B55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DA4D38-89EE-4DDD-A9FB-38C5B2449B35}"/>
              </a:ext>
            </a:extLst>
          </p:cNvPr>
          <p:cNvSpPr>
            <a:spLocks noGrp="1"/>
          </p:cNvSpPr>
          <p:nvPr>
            <p:ph type="dt" sz="half" idx="10"/>
          </p:nvPr>
        </p:nvSpPr>
        <p:spPr/>
        <p:txBody>
          <a:bodyPr/>
          <a:lstStyle/>
          <a:p>
            <a:fld id="{E98B83CC-395D-404A-96CD-3F629C7B4872}" type="datetimeFigureOut">
              <a:rPr lang="en-GB" smtClean="0"/>
              <a:t>31/01/2023</a:t>
            </a:fld>
            <a:endParaRPr lang="en-GB"/>
          </a:p>
        </p:txBody>
      </p:sp>
      <p:sp>
        <p:nvSpPr>
          <p:cNvPr id="5" name="Footer Placeholder 4">
            <a:extLst>
              <a:ext uri="{FF2B5EF4-FFF2-40B4-BE49-F238E27FC236}">
                <a16:creationId xmlns:a16="http://schemas.microsoft.com/office/drawing/2014/main" id="{548D880B-B678-4734-A538-E4404D10B0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7CD5BD-DEA2-4DCD-A813-2579702C7619}"/>
              </a:ext>
            </a:extLst>
          </p:cNvPr>
          <p:cNvSpPr>
            <a:spLocks noGrp="1"/>
          </p:cNvSpPr>
          <p:nvPr>
            <p:ph type="sldNum" sz="quarter" idx="12"/>
          </p:nvPr>
        </p:nvSpPr>
        <p:spPr/>
        <p:txBody>
          <a:bodyPr/>
          <a:lstStyle/>
          <a:p>
            <a:fld id="{F0328554-0BCA-4126-823E-40DDD737F3C0}" type="slidenum">
              <a:rPr lang="en-GB" smtClean="0"/>
              <a:t>‹#›</a:t>
            </a:fld>
            <a:endParaRPr lang="en-GB"/>
          </a:p>
        </p:txBody>
      </p:sp>
    </p:spTree>
    <p:extLst>
      <p:ext uri="{BB962C8B-B14F-4D97-AF65-F5344CB8AC3E}">
        <p14:creationId xmlns:p14="http://schemas.microsoft.com/office/powerpoint/2010/main" val="3283648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18118-56B2-44D6-B157-737A47EA26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A0B47EC-00E3-4620-9615-AB1E3762FC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45BF04-76A8-40CB-B70D-DD75E440E738}"/>
              </a:ext>
            </a:extLst>
          </p:cNvPr>
          <p:cNvSpPr>
            <a:spLocks noGrp="1"/>
          </p:cNvSpPr>
          <p:nvPr>
            <p:ph type="dt" sz="half" idx="10"/>
          </p:nvPr>
        </p:nvSpPr>
        <p:spPr/>
        <p:txBody>
          <a:bodyPr/>
          <a:lstStyle/>
          <a:p>
            <a:fld id="{E98B83CC-395D-404A-96CD-3F629C7B4872}" type="datetimeFigureOut">
              <a:rPr lang="en-GB" smtClean="0"/>
              <a:t>31/01/2023</a:t>
            </a:fld>
            <a:endParaRPr lang="en-GB"/>
          </a:p>
        </p:txBody>
      </p:sp>
      <p:sp>
        <p:nvSpPr>
          <p:cNvPr id="5" name="Footer Placeholder 4">
            <a:extLst>
              <a:ext uri="{FF2B5EF4-FFF2-40B4-BE49-F238E27FC236}">
                <a16:creationId xmlns:a16="http://schemas.microsoft.com/office/drawing/2014/main" id="{DE354221-77C5-40E1-94A2-D44A982B35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3D53E5-C48A-445A-8C0A-7F6313078F39}"/>
              </a:ext>
            </a:extLst>
          </p:cNvPr>
          <p:cNvSpPr>
            <a:spLocks noGrp="1"/>
          </p:cNvSpPr>
          <p:nvPr>
            <p:ph type="sldNum" sz="quarter" idx="12"/>
          </p:nvPr>
        </p:nvSpPr>
        <p:spPr/>
        <p:txBody>
          <a:bodyPr/>
          <a:lstStyle/>
          <a:p>
            <a:fld id="{F0328554-0BCA-4126-823E-40DDD737F3C0}" type="slidenum">
              <a:rPr lang="en-GB" smtClean="0"/>
              <a:t>‹#›</a:t>
            </a:fld>
            <a:endParaRPr lang="en-GB"/>
          </a:p>
        </p:txBody>
      </p:sp>
    </p:spTree>
    <p:extLst>
      <p:ext uri="{BB962C8B-B14F-4D97-AF65-F5344CB8AC3E}">
        <p14:creationId xmlns:p14="http://schemas.microsoft.com/office/powerpoint/2010/main" val="271624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2F6A7-E4E2-4BD2-82F7-EC4F3C44BE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C4CCE8-C86A-4291-A1CC-90EFA304F3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B989C95-AB94-4E70-B49D-BF5C0FEBDA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19EA39A-34C2-4CFB-9ECE-29FFEF3E4062}"/>
              </a:ext>
            </a:extLst>
          </p:cNvPr>
          <p:cNvSpPr>
            <a:spLocks noGrp="1"/>
          </p:cNvSpPr>
          <p:nvPr>
            <p:ph type="dt" sz="half" idx="10"/>
          </p:nvPr>
        </p:nvSpPr>
        <p:spPr/>
        <p:txBody>
          <a:bodyPr/>
          <a:lstStyle/>
          <a:p>
            <a:fld id="{E98B83CC-395D-404A-96CD-3F629C7B4872}" type="datetimeFigureOut">
              <a:rPr lang="en-GB" smtClean="0"/>
              <a:t>31/01/2023</a:t>
            </a:fld>
            <a:endParaRPr lang="en-GB"/>
          </a:p>
        </p:txBody>
      </p:sp>
      <p:sp>
        <p:nvSpPr>
          <p:cNvPr id="6" name="Footer Placeholder 5">
            <a:extLst>
              <a:ext uri="{FF2B5EF4-FFF2-40B4-BE49-F238E27FC236}">
                <a16:creationId xmlns:a16="http://schemas.microsoft.com/office/drawing/2014/main" id="{7AF8D9E3-6676-4A91-ADAD-F894AD68C8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8D244B-0975-4509-A6BC-A6E8EB82CA62}"/>
              </a:ext>
            </a:extLst>
          </p:cNvPr>
          <p:cNvSpPr>
            <a:spLocks noGrp="1"/>
          </p:cNvSpPr>
          <p:nvPr>
            <p:ph type="sldNum" sz="quarter" idx="12"/>
          </p:nvPr>
        </p:nvSpPr>
        <p:spPr/>
        <p:txBody>
          <a:bodyPr/>
          <a:lstStyle/>
          <a:p>
            <a:fld id="{F0328554-0BCA-4126-823E-40DDD737F3C0}" type="slidenum">
              <a:rPr lang="en-GB" smtClean="0"/>
              <a:t>‹#›</a:t>
            </a:fld>
            <a:endParaRPr lang="en-GB"/>
          </a:p>
        </p:txBody>
      </p:sp>
    </p:spTree>
    <p:extLst>
      <p:ext uri="{BB962C8B-B14F-4D97-AF65-F5344CB8AC3E}">
        <p14:creationId xmlns:p14="http://schemas.microsoft.com/office/powerpoint/2010/main" val="80551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DF16B-107A-4837-80F9-370709CE758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8FF91C-6066-4F57-9AF7-14CCBE25D5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053712-7737-4199-A5F7-2A4F59CE0E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383D3E9-DC5E-4609-8009-923613914F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0CCCC1-69DA-424E-AF8F-D39D09700E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BD602FA-09A2-4BDB-B067-F82DCA0ED059}"/>
              </a:ext>
            </a:extLst>
          </p:cNvPr>
          <p:cNvSpPr>
            <a:spLocks noGrp="1"/>
          </p:cNvSpPr>
          <p:nvPr>
            <p:ph type="dt" sz="half" idx="10"/>
          </p:nvPr>
        </p:nvSpPr>
        <p:spPr/>
        <p:txBody>
          <a:bodyPr/>
          <a:lstStyle/>
          <a:p>
            <a:fld id="{E98B83CC-395D-404A-96CD-3F629C7B4872}" type="datetimeFigureOut">
              <a:rPr lang="en-GB" smtClean="0"/>
              <a:t>31/01/2023</a:t>
            </a:fld>
            <a:endParaRPr lang="en-GB"/>
          </a:p>
        </p:txBody>
      </p:sp>
      <p:sp>
        <p:nvSpPr>
          <p:cNvPr id="8" name="Footer Placeholder 7">
            <a:extLst>
              <a:ext uri="{FF2B5EF4-FFF2-40B4-BE49-F238E27FC236}">
                <a16:creationId xmlns:a16="http://schemas.microsoft.com/office/drawing/2014/main" id="{17668120-1F00-4D32-BF5C-35BEB011C2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317280C-8ABF-40ED-8A24-C356C8580508}"/>
              </a:ext>
            </a:extLst>
          </p:cNvPr>
          <p:cNvSpPr>
            <a:spLocks noGrp="1"/>
          </p:cNvSpPr>
          <p:nvPr>
            <p:ph type="sldNum" sz="quarter" idx="12"/>
          </p:nvPr>
        </p:nvSpPr>
        <p:spPr/>
        <p:txBody>
          <a:bodyPr/>
          <a:lstStyle/>
          <a:p>
            <a:fld id="{F0328554-0BCA-4126-823E-40DDD737F3C0}" type="slidenum">
              <a:rPr lang="en-GB" smtClean="0"/>
              <a:t>‹#›</a:t>
            </a:fld>
            <a:endParaRPr lang="en-GB"/>
          </a:p>
        </p:txBody>
      </p:sp>
    </p:spTree>
    <p:extLst>
      <p:ext uri="{BB962C8B-B14F-4D97-AF65-F5344CB8AC3E}">
        <p14:creationId xmlns:p14="http://schemas.microsoft.com/office/powerpoint/2010/main" val="2658634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71373-5DF7-435F-89C6-FF14F1C652D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8E2CBD4-4B3E-4E25-ABAF-6B5A4D4CF6F1}"/>
              </a:ext>
            </a:extLst>
          </p:cNvPr>
          <p:cNvSpPr>
            <a:spLocks noGrp="1"/>
          </p:cNvSpPr>
          <p:nvPr>
            <p:ph type="dt" sz="half" idx="10"/>
          </p:nvPr>
        </p:nvSpPr>
        <p:spPr/>
        <p:txBody>
          <a:bodyPr/>
          <a:lstStyle/>
          <a:p>
            <a:fld id="{E98B83CC-395D-404A-96CD-3F629C7B4872}" type="datetimeFigureOut">
              <a:rPr lang="en-GB" smtClean="0"/>
              <a:t>31/01/2023</a:t>
            </a:fld>
            <a:endParaRPr lang="en-GB"/>
          </a:p>
        </p:txBody>
      </p:sp>
      <p:sp>
        <p:nvSpPr>
          <p:cNvPr id="4" name="Footer Placeholder 3">
            <a:extLst>
              <a:ext uri="{FF2B5EF4-FFF2-40B4-BE49-F238E27FC236}">
                <a16:creationId xmlns:a16="http://schemas.microsoft.com/office/drawing/2014/main" id="{3A562608-69DD-46CC-9D81-464EBC65C5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0C473CF-458E-4604-B338-E6377A65F537}"/>
              </a:ext>
            </a:extLst>
          </p:cNvPr>
          <p:cNvSpPr>
            <a:spLocks noGrp="1"/>
          </p:cNvSpPr>
          <p:nvPr>
            <p:ph type="sldNum" sz="quarter" idx="12"/>
          </p:nvPr>
        </p:nvSpPr>
        <p:spPr/>
        <p:txBody>
          <a:bodyPr/>
          <a:lstStyle/>
          <a:p>
            <a:fld id="{F0328554-0BCA-4126-823E-40DDD737F3C0}" type="slidenum">
              <a:rPr lang="en-GB" smtClean="0"/>
              <a:t>‹#›</a:t>
            </a:fld>
            <a:endParaRPr lang="en-GB"/>
          </a:p>
        </p:txBody>
      </p:sp>
    </p:spTree>
    <p:extLst>
      <p:ext uri="{BB962C8B-B14F-4D97-AF65-F5344CB8AC3E}">
        <p14:creationId xmlns:p14="http://schemas.microsoft.com/office/powerpoint/2010/main" val="1531690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209137-A92D-45C7-B440-AF4B0B7F1E68}"/>
              </a:ext>
            </a:extLst>
          </p:cNvPr>
          <p:cNvSpPr>
            <a:spLocks noGrp="1"/>
          </p:cNvSpPr>
          <p:nvPr>
            <p:ph type="dt" sz="half" idx="10"/>
          </p:nvPr>
        </p:nvSpPr>
        <p:spPr/>
        <p:txBody>
          <a:bodyPr/>
          <a:lstStyle/>
          <a:p>
            <a:fld id="{E98B83CC-395D-404A-96CD-3F629C7B4872}" type="datetimeFigureOut">
              <a:rPr lang="en-GB" smtClean="0"/>
              <a:t>31/01/2023</a:t>
            </a:fld>
            <a:endParaRPr lang="en-GB"/>
          </a:p>
        </p:txBody>
      </p:sp>
      <p:sp>
        <p:nvSpPr>
          <p:cNvPr id="3" name="Footer Placeholder 2">
            <a:extLst>
              <a:ext uri="{FF2B5EF4-FFF2-40B4-BE49-F238E27FC236}">
                <a16:creationId xmlns:a16="http://schemas.microsoft.com/office/drawing/2014/main" id="{CD479752-175D-42CC-974E-A043F8F2B5E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4DE205D-D221-411D-ACE0-2599A982F670}"/>
              </a:ext>
            </a:extLst>
          </p:cNvPr>
          <p:cNvSpPr>
            <a:spLocks noGrp="1"/>
          </p:cNvSpPr>
          <p:nvPr>
            <p:ph type="sldNum" sz="quarter" idx="12"/>
          </p:nvPr>
        </p:nvSpPr>
        <p:spPr/>
        <p:txBody>
          <a:bodyPr/>
          <a:lstStyle/>
          <a:p>
            <a:fld id="{F0328554-0BCA-4126-823E-40DDD737F3C0}" type="slidenum">
              <a:rPr lang="en-GB" smtClean="0"/>
              <a:t>‹#›</a:t>
            </a:fld>
            <a:endParaRPr lang="en-GB"/>
          </a:p>
        </p:txBody>
      </p:sp>
    </p:spTree>
    <p:extLst>
      <p:ext uri="{BB962C8B-B14F-4D97-AF65-F5344CB8AC3E}">
        <p14:creationId xmlns:p14="http://schemas.microsoft.com/office/powerpoint/2010/main" val="738228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1CDDD-2348-4FAA-9F6C-2F6BCA6AAD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83037B-E44A-4BCF-B903-45495782DE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16B378-FB53-4518-A5C7-AD0FEBABD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CD8D21-FC6F-426B-9A66-6DC28AAFAC03}"/>
              </a:ext>
            </a:extLst>
          </p:cNvPr>
          <p:cNvSpPr>
            <a:spLocks noGrp="1"/>
          </p:cNvSpPr>
          <p:nvPr>
            <p:ph type="dt" sz="half" idx="10"/>
          </p:nvPr>
        </p:nvSpPr>
        <p:spPr/>
        <p:txBody>
          <a:bodyPr/>
          <a:lstStyle/>
          <a:p>
            <a:fld id="{E98B83CC-395D-404A-96CD-3F629C7B4872}" type="datetimeFigureOut">
              <a:rPr lang="en-GB" smtClean="0"/>
              <a:t>31/01/2023</a:t>
            </a:fld>
            <a:endParaRPr lang="en-GB"/>
          </a:p>
        </p:txBody>
      </p:sp>
      <p:sp>
        <p:nvSpPr>
          <p:cNvPr id="6" name="Footer Placeholder 5">
            <a:extLst>
              <a:ext uri="{FF2B5EF4-FFF2-40B4-BE49-F238E27FC236}">
                <a16:creationId xmlns:a16="http://schemas.microsoft.com/office/drawing/2014/main" id="{167115A3-0279-4695-B58E-2A3EB0452D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CD59F2-8B0B-4824-8360-AD9C641035AF}"/>
              </a:ext>
            </a:extLst>
          </p:cNvPr>
          <p:cNvSpPr>
            <a:spLocks noGrp="1"/>
          </p:cNvSpPr>
          <p:nvPr>
            <p:ph type="sldNum" sz="quarter" idx="12"/>
          </p:nvPr>
        </p:nvSpPr>
        <p:spPr/>
        <p:txBody>
          <a:bodyPr/>
          <a:lstStyle/>
          <a:p>
            <a:fld id="{F0328554-0BCA-4126-823E-40DDD737F3C0}" type="slidenum">
              <a:rPr lang="en-GB" smtClean="0"/>
              <a:t>‹#›</a:t>
            </a:fld>
            <a:endParaRPr lang="en-GB"/>
          </a:p>
        </p:txBody>
      </p:sp>
    </p:spTree>
    <p:extLst>
      <p:ext uri="{BB962C8B-B14F-4D97-AF65-F5344CB8AC3E}">
        <p14:creationId xmlns:p14="http://schemas.microsoft.com/office/powerpoint/2010/main" val="63333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8870B-61C6-48CC-9E62-5E4B15A790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98E5B1C-9088-41CF-8A64-F706A77F57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456E198-A2FF-4828-8BD2-36FCEDEEA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18B830-237D-4850-92E5-8E51B83ABA1D}"/>
              </a:ext>
            </a:extLst>
          </p:cNvPr>
          <p:cNvSpPr>
            <a:spLocks noGrp="1"/>
          </p:cNvSpPr>
          <p:nvPr>
            <p:ph type="dt" sz="half" idx="10"/>
          </p:nvPr>
        </p:nvSpPr>
        <p:spPr/>
        <p:txBody>
          <a:bodyPr/>
          <a:lstStyle/>
          <a:p>
            <a:fld id="{E98B83CC-395D-404A-96CD-3F629C7B4872}" type="datetimeFigureOut">
              <a:rPr lang="en-GB" smtClean="0"/>
              <a:t>31/01/2023</a:t>
            </a:fld>
            <a:endParaRPr lang="en-GB"/>
          </a:p>
        </p:txBody>
      </p:sp>
      <p:sp>
        <p:nvSpPr>
          <p:cNvPr id="6" name="Footer Placeholder 5">
            <a:extLst>
              <a:ext uri="{FF2B5EF4-FFF2-40B4-BE49-F238E27FC236}">
                <a16:creationId xmlns:a16="http://schemas.microsoft.com/office/drawing/2014/main" id="{7933A180-9E7A-4CBF-A6B0-D532BDF8DA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FE4C83-2BCC-45E4-87B8-BC5CA9EE7408}"/>
              </a:ext>
            </a:extLst>
          </p:cNvPr>
          <p:cNvSpPr>
            <a:spLocks noGrp="1"/>
          </p:cNvSpPr>
          <p:nvPr>
            <p:ph type="sldNum" sz="quarter" idx="12"/>
          </p:nvPr>
        </p:nvSpPr>
        <p:spPr/>
        <p:txBody>
          <a:bodyPr/>
          <a:lstStyle/>
          <a:p>
            <a:fld id="{F0328554-0BCA-4126-823E-40DDD737F3C0}" type="slidenum">
              <a:rPr lang="en-GB" smtClean="0"/>
              <a:t>‹#›</a:t>
            </a:fld>
            <a:endParaRPr lang="en-GB"/>
          </a:p>
        </p:txBody>
      </p:sp>
    </p:spTree>
    <p:extLst>
      <p:ext uri="{BB962C8B-B14F-4D97-AF65-F5344CB8AC3E}">
        <p14:creationId xmlns:p14="http://schemas.microsoft.com/office/powerpoint/2010/main" val="3504193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C67802-E34B-481A-AB6F-C73D9AE819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472E81-1C86-4889-A0B3-6707D70E13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8255D8-BE24-4E3F-9449-5B8EDEC47D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8B83CC-395D-404A-96CD-3F629C7B4872}" type="datetimeFigureOut">
              <a:rPr lang="en-GB" smtClean="0"/>
              <a:t>31/01/2023</a:t>
            </a:fld>
            <a:endParaRPr lang="en-GB"/>
          </a:p>
        </p:txBody>
      </p:sp>
      <p:sp>
        <p:nvSpPr>
          <p:cNvPr id="5" name="Footer Placeholder 4">
            <a:extLst>
              <a:ext uri="{FF2B5EF4-FFF2-40B4-BE49-F238E27FC236}">
                <a16:creationId xmlns:a16="http://schemas.microsoft.com/office/drawing/2014/main" id="{6C66220D-D868-486C-BD5E-1F75B5B85B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CE0DA56-077B-4F5A-8ABC-FE4DFC03D6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28554-0BCA-4126-823E-40DDD737F3C0}" type="slidenum">
              <a:rPr lang="en-GB" smtClean="0"/>
              <a:t>‹#›</a:t>
            </a:fld>
            <a:endParaRPr lang="en-GB"/>
          </a:p>
        </p:txBody>
      </p:sp>
    </p:spTree>
    <p:extLst>
      <p:ext uri="{BB962C8B-B14F-4D97-AF65-F5344CB8AC3E}">
        <p14:creationId xmlns:p14="http://schemas.microsoft.com/office/powerpoint/2010/main" val="2672506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MICHAEL@kataholos.co.uK"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a:extLst>
              <a:ext uri="{FF2B5EF4-FFF2-40B4-BE49-F238E27FC236}">
                <a16:creationId xmlns:a16="http://schemas.microsoft.com/office/drawing/2014/main" id="{ADBEB6F1-928E-4D21-82CD-1F088D8A2144}"/>
              </a:ext>
            </a:extLst>
          </p:cNvPr>
          <p:cNvSpPr txBox="1">
            <a:spLocks/>
          </p:cNvSpPr>
          <p:nvPr/>
        </p:nvSpPr>
        <p:spPr bwMode="auto">
          <a:xfrm>
            <a:off x="600075" y="5929313"/>
            <a:ext cx="10985500"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lstStyle>
            <a:lvl1pPr defTabSz="825500">
              <a:lnSpc>
                <a:spcPct val="90000"/>
              </a:lnSpc>
              <a:spcBef>
                <a:spcPts val="4500"/>
              </a:spcBef>
              <a:buSzPct val="123000"/>
              <a:buChar char="•"/>
              <a:defRPr sz="4800">
                <a:solidFill>
                  <a:srgbClr val="000000"/>
                </a:solidFill>
                <a:latin typeface="Helvetica Neue" charset="0"/>
                <a:ea typeface="Helvetica Neue" charset="0"/>
                <a:cs typeface="Helvetica Neue" charset="0"/>
                <a:sym typeface="Helvetica Neue" charset="0"/>
              </a:defRPr>
            </a:lvl1pPr>
            <a:lvl2pPr marL="742950" indent="-285750" defTabSz="825500">
              <a:lnSpc>
                <a:spcPct val="90000"/>
              </a:lnSpc>
              <a:spcBef>
                <a:spcPts val="4500"/>
              </a:spcBef>
              <a:buSzPct val="123000"/>
              <a:buChar char="•"/>
              <a:defRPr sz="4800">
                <a:solidFill>
                  <a:srgbClr val="000000"/>
                </a:solidFill>
                <a:latin typeface="Helvetica Neue" charset="0"/>
                <a:ea typeface="Helvetica Neue" charset="0"/>
                <a:cs typeface="Helvetica Neue" charset="0"/>
                <a:sym typeface="Helvetica Neue" charset="0"/>
              </a:defRPr>
            </a:lvl2pPr>
            <a:lvl3pPr marL="1143000" indent="-228600" defTabSz="825500">
              <a:lnSpc>
                <a:spcPct val="90000"/>
              </a:lnSpc>
              <a:spcBef>
                <a:spcPts val="4500"/>
              </a:spcBef>
              <a:buSzPct val="123000"/>
              <a:buChar char="•"/>
              <a:defRPr sz="4800">
                <a:solidFill>
                  <a:srgbClr val="000000"/>
                </a:solidFill>
                <a:latin typeface="Helvetica Neue" charset="0"/>
                <a:ea typeface="Helvetica Neue" charset="0"/>
                <a:cs typeface="Helvetica Neue" charset="0"/>
                <a:sym typeface="Helvetica Neue" charset="0"/>
              </a:defRPr>
            </a:lvl3pPr>
            <a:lvl4pPr marL="1600200" indent="-228600" defTabSz="825500">
              <a:lnSpc>
                <a:spcPct val="90000"/>
              </a:lnSpc>
              <a:spcBef>
                <a:spcPts val="4500"/>
              </a:spcBef>
              <a:buSzPct val="123000"/>
              <a:buChar char="•"/>
              <a:defRPr sz="4800">
                <a:solidFill>
                  <a:srgbClr val="000000"/>
                </a:solidFill>
                <a:latin typeface="Helvetica Neue" charset="0"/>
                <a:ea typeface="Helvetica Neue" charset="0"/>
                <a:cs typeface="Helvetica Neue" charset="0"/>
                <a:sym typeface="Helvetica Neue" charset="0"/>
              </a:defRPr>
            </a:lvl4pPr>
            <a:lvl5pPr marL="2057400" indent="-228600" defTabSz="825500">
              <a:lnSpc>
                <a:spcPct val="90000"/>
              </a:lnSpc>
              <a:spcBef>
                <a:spcPts val="4500"/>
              </a:spcBef>
              <a:buSzPct val="123000"/>
              <a:buChar char="•"/>
              <a:defRPr sz="4800">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lnSpc>
                <a:spcPct val="90000"/>
              </a:lnSpc>
              <a:spcBef>
                <a:spcPts val="4500"/>
              </a:spcBef>
              <a:spcAft>
                <a:spcPct val="0"/>
              </a:spcAft>
              <a:buSzPct val="123000"/>
              <a:buChar char="•"/>
              <a:defRPr sz="4800">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lnSpc>
                <a:spcPct val="90000"/>
              </a:lnSpc>
              <a:spcBef>
                <a:spcPts val="4500"/>
              </a:spcBef>
              <a:spcAft>
                <a:spcPct val="0"/>
              </a:spcAft>
              <a:buSzPct val="123000"/>
              <a:buChar char="•"/>
              <a:defRPr sz="4800">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lnSpc>
                <a:spcPct val="90000"/>
              </a:lnSpc>
              <a:spcBef>
                <a:spcPts val="4500"/>
              </a:spcBef>
              <a:spcAft>
                <a:spcPct val="0"/>
              </a:spcAft>
              <a:buSzPct val="123000"/>
              <a:buChar char="•"/>
              <a:defRPr sz="4800">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lnSpc>
                <a:spcPct val="90000"/>
              </a:lnSpc>
              <a:spcBef>
                <a:spcPts val="4500"/>
              </a:spcBef>
              <a:spcAft>
                <a:spcPct val="0"/>
              </a:spcAft>
              <a:buSzPct val="123000"/>
              <a:buChar char="•"/>
              <a:defRPr sz="4800">
                <a:solidFill>
                  <a:srgbClr val="000000"/>
                </a:solidFill>
                <a:latin typeface="Helvetica Neue" charset="0"/>
                <a:ea typeface="Helvetica Neue" charset="0"/>
                <a:cs typeface="Helvetica Neue" charset="0"/>
                <a:sym typeface="Helvetica Neue" charset="0"/>
              </a:defRPr>
            </a:lvl9pPr>
          </a:lstStyle>
          <a:p>
            <a:pPr eaLnBrk="1">
              <a:lnSpc>
                <a:spcPct val="100000"/>
              </a:lnSpc>
              <a:spcBef>
                <a:spcPct val="0"/>
              </a:spcBef>
              <a:buSzTx/>
              <a:buFontTx/>
              <a:buNone/>
            </a:pPr>
            <a:endParaRPr lang="en-US" altLang="en-US" sz="1800" b="1"/>
          </a:p>
        </p:txBody>
      </p:sp>
      <p:sp>
        <p:nvSpPr>
          <p:cNvPr id="3075" name="Rectangle 2">
            <a:extLst>
              <a:ext uri="{FF2B5EF4-FFF2-40B4-BE49-F238E27FC236}">
                <a16:creationId xmlns:a16="http://schemas.microsoft.com/office/drawing/2014/main" id="{79C782B7-8AD9-451D-9F40-07793C212C73}"/>
              </a:ext>
            </a:extLst>
          </p:cNvPr>
          <p:cNvSpPr>
            <a:spLocks noGrp="1"/>
          </p:cNvSpPr>
          <p:nvPr>
            <p:ph type="ctrTitle"/>
          </p:nvPr>
        </p:nvSpPr>
        <p:spPr>
          <a:xfrm>
            <a:off x="1106102" y="2275889"/>
            <a:ext cx="5214799" cy="2654423"/>
          </a:xfrm>
        </p:spPr>
        <p:txBody>
          <a:bodyPr>
            <a:noAutofit/>
          </a:bodyPr>
          <a:lstStyle/>
          <a:p>
            <a:pPr algn="l" eaLnBrk="1"/>
            <a:r>
              <a:rPr lang="en-US" altLang="en-US" sz="6600" b="1" dirty="0">
                <a:solidFill>
                  <a:srgbClr val="0070C0"/>
                </a:solidFill>
              </a:rPr>
              <a:t>Time Management</a:t>
            </a:r>
            <a:br>
              <a:rPr lang="en-US" altLang="en-US" sz="6600" b="1" dirty="0">
                <a:solidFill>
                  <a:srgbClr val="0070C0"/>
                </a:solidFill>
              </a:rPr>
            </a:br>
            <a:br>
              <a:rPr lang="en-US" altLang="en-US" sz="6600" b="1" dirty="0">
                <a:solidFill>
                  <a:srgbClr val="0070C0"/>
                </a:solidFill>
              </a:rPr>
            </a:br>
            <a:r>
              <a:rPr lang="en-US" altLang="en-US" sz="6600" b="1" i="1" dirty="0">
                <a:solidFill>
                  <a:srgbClr val="0070C0"/>
                </a:solidFill>
              </a:rPr>
              <a:t>Essentials</a:t>
            </a:r>
          </a:p>
        </p:txBody>
      </p:sp>
      <p:pic>
        <p:nvPicPr>
          <p:cNvPr id="1026" name="Picture 2" descr="clear hour glass">
            <a:extLst>
              <a:ext uri="{FF2B5EF4-FFF2-40B4-BE49-F238E27FC236}">
                <a16:creationId xmlns:a16="http://schemas.microsoft.com/office/drawing/2014/main" id="{BE028D54-867B-24EB-A62E-C8F01FF51D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5999" y="174101"/>
            <a:ext cx="477837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a:extLst>
              <a:ext uri="{FF2B5EF4-FFF2-40B4-BE49-F238E27FC236}">
                <a16:creationId xmlns:a16="http://schemas.microsoft.com/office/drawing/2014/main" id="{A7BD9EFD-2A9A-474B-89F1-FC1F428A718C}"/>
              </a:ext>
            </a:extLst>
          </p:cNvPr>
          <p:cNvPicPr>
            <a:picLocks noChangeAspect="1"/>
          </p:cNvPicPr>
          <p:nvPr/>
        </p:nvPicPr>
        <p:blipFill>
          <a:blip r:embed="rId2">
            <a:extLst>
              <a:ext uri="{28A0092B-C50C-407E-A947-70E740481C1C}">
                <a14:useLocalDpi xmlns:a14="http://schemas.microsoft.com/office/drawing/2010/main" val="0"/>
              </a:ext>
            </a:extLst>
          </a:blip>
          <a:srcRect t="12500" b="12500"/>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3" name="Rectangle 2">
            <a:extLst>
              <a:ext uri="{FF2B5EF4-FFF2-40B4-BE49-F238E27FC236}">
                <a16:creationId xmlns:a16="http://schemas.microsoft.com/office/drawing/2014/main" id="{14E54979-8D99-4015-B781-4039BD903BE9}"/>
              </a:ext>
            </a:extLst>
          </p:cNvPr>
          <p:cNvSpPr>
            <a:spLocks noGrp="1" noChangeArrowheads="1"/>
          </p:cNvSpPr>
          <p:nvPr>
            <p:ph type="title"/>
          </p:nvPr>
        </p:nvSpPr>
        <p:spPr bwMode="auto">
          <a:xfrm>
            <a:off x="742157" y="3050382"/>
            <a:ext cx="5345906" cy="2171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400" tIns="25400" rIns="25400" bIns="25400" numCol="1" rtlCol="0" anchor="t" anchorCtr="0" compatLnSpc="1">
            <a:prstTxWarp prst="textNoShape">
              <a:avLst/>
            </a:prstTxWarp>
            <a:normAutofit/>
          </a:bodyPr>
          <a:lstStyle/>
          <a:p>
            <a:pPr defTabSz="292100"/>
            <a:r>
              <a:rPr lang="en-US" altLang="en-US" b="1" dirty="0">
                <a:solidFill>
                  <a:srgbClr val="000000"/>
                </a:solidFill>
              </a:rPr>
              <a:t>ANY QUESTIONS?</a:t>
            </a:r>
          </a:p>
        </p:txBody>
      </p:sp>
      <p:pic>
        <p:nvPicPr>
          <p:cNvPr id="20484" name="Picture 3">
            <a:extLst>
              <a:ext uri="{FF2B5EF4-FFF2-40B4-BE49-F238E27FC236}">
                <a16:creationId xmlns:a16="http://schemas.microsoft.com/office/drawing/2014/main" id="{D744D402-1844-41C2-936B-0BF012B467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3913" y="1679575"/>
            <a:ext cx="1197769"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a:extLst>
              <a:ext uri="{FF2B5EF4-FFF2-40B4-BE49-F238E27FC236}">
                <a16:creationId xmlns:a16="http://schemas.microsoft.com/office/drawing/2014/main" id="{933AFC72-E112-4675-8573-130AB76CDE1F}"/>
              </a:ext>
            </a:extLst>
          </p:cNvPr>
          <p:cNvPicPr>
            <a:picLocks noChangeAspect="1"/>
          </p:cNvPicPr>
          <p:nvPr/>
        </p:nvPicPr>
        <p:blipFill>
          <a:blip r:embed="rId2">
            <a:extLst>
              <a:ext uri="{28A0092B-C50C-407E-A947-70E740481C1C}">
                <a14:useLocalDpi xmlns:a14="http://schemas.microsoft.com/office/drawing/2010/main" val="0"/>
              </a:ext>
            </a:extLst>
          </a:blip>
          <a:srcRect b="11647"/>
          <a:stretch>
            <a:fillRect/>
          </a:stretch>
        </p:blipFill>
        <p:spPr bwMode="auto">
          <a:xfrm>
            <a:off x="7016750" y="0"/>
            <a:ext cx="5174457" cy="685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Rectangle 2">
            <a:extLst>
              <a:ext uri="{FF2B5EF4-FFF2-40B4-BE49-F238E27FC236}">
                <a16:creationId xmlns:a16="http://schemas.microsoft.com/office/drawing/2014/main" id="{1C2906D9-07D1-4D40-AD56-C29B470F8051}"/>
              </a:ext>
            </a:extLst>
          </p:cNvPr>
          <p:cNvSpPr>
            <a:spLocks noGrp="1"/>
          </p:cNvSpPr>
          <p:nvPr>
            <p:ph type="title"/>
          </p:nvPr>
        </p:nvSpPr>
        <p:spPr>
          <a:xfrm>
            <a:off x="393700" y="1340644"/>
            <a:ext cx="5721350" cy="2667000"/>
          </a:xfrm>
        </p:spPr>
        <p:txBody>
          <a:bodyPr>
            <a:normAutofit fontScale="90000"/>
          </a:bodyPr>
          <a:lstStyle/>
          <a:p>
            <a:pPr eaLnBrk="1"/>
            <a:r>
              <a:rPr lang="en-US" altLang="en-US" sz="5000" b="1" dirty="0">
                <a:solidFill>
                  <a:srgbClr val="332E7C"/>
                </a:solidFill>
              </a:rPr>
              <a:t>MICHAEL QUIGLEY</a:t>
            </a:r>
            <a:br>
              <a:rPr lang="en-US" altLang="en-US" sz="5000" dirty="0">
                <a:solidFill>
                  <a:srgbClr val="332E7C"/>
                </a:solidFill>
              </a:rPr>
            </a:br>
            <a:br>
              <a:rPr lang="en-US" altLang="en-US" sz="5000" dirty="0">
                <a:solidFill>
                  <a:srgbClr val="332E7C"/>
                </a:solidFill>
              </a:rPr>
            </a:br>
            <a:r>
              <a:rPr lang="en-US" altLang="en-US" sz="5000" b="1" dirty="0">
                <a:solidFill>
                  <a:srgbClr val="332E7C"/>
                </a:solidFill>
              </a:rPr>
              <a:t>FOUNDER OF KATAHOLOS</a:t>
            </a:r>
          </a:p>
        </p:txBody>
      </p:sp>
      <p:sp>
        <p:nvSpPr>
          <p:cNvPr id="4100" name="Rectangle 3">
            <a:extLst>
              <a:ext uri="{FF2B5EF4-FFF2-40B4-BE49-F238E27FC236}">
                <a16:creationId xmlns:a16="http://schemas.microsoft.com/office/drawing/2014/main" id="{EB684536-9950-470B-9EF9-38406C01477F}"/>
              </a:ext>
            </a:extLst>
          </p:cNvPr>
          <p:cNvSpPr>
            <a:spLocks noGrp="1"/>
          </p:cNvSpPr>
          <p:nvPr>
            <p:ph type="body" sz="quarter" idx="1"/>
          </p:nvPr>
        </p:nvSpPr>
        <p:spPr>
          <a:xfrm>
            <a:off x="407194" y="4554538"/>
            <a:ext cx="5956300" cy="1924844"/>
          </a:xfrm>
        </p:spPr>
        <p:txBody>
          <a:bodyPr/>
          <a:lstStyle/>
          <a:p>
            <a:pPr marL="0" indent="0">
              <a:buNone/>
            </a:pPr>
            <a:r>
              <a:rPr lang="en-US" altLang="en-US" sz="2500" b="1" i="1">
                <a:solidFill>
                  <a:srgbClr val="4B99D3"/>
                </a:solidFill>
                <a:latin typeface="Graphik" charset="0"/>
                <a:ea typeface="Graphik" charset="0"/>
                <a:cs typeface="Graphik" charset="0"/>
                <a:sym typeface="Graphik" charset="0"/>
              </a:rPr>
              <a:t>GROWING PEOPLE TO KNOW, TO DO AND TO BE THEIR BEST SELVES THROUGH A JOURNEY OF INTEGRITY, WHOLESOME RELATIONSHIPS AND LOVING KINDNESS.</a:t>
            </a:r>
          </a:p>
        </p:txBody>
      </p:sp>
      <p:pic>
        <p:nvPicPr>
          <p:cNvPr id="4101" name="Picture 4">
            <a:extLst>
              <a:ext uri="{FF2B5EF4-FFF2-40B4-BE49-F238E27FC236}">
                <a16:creationId xmlns:a16="http://schemas.microsoft.com/office/drawing/2014/main" id="{C8FF9614-AD2F-463F-B332-5EDDC10C51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194" y="152400"/>
            <a:ext cx="962025" cy="91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7" descr="Kataholos Podcast">
            <a:extLst>
              <a:ext uri="{FF2B5EF4-FFF2-40B4-BE49-F238E27FC236}">
                <a16:creationId xmlns:a16="http://schemas.microsoft.com/office/drawing/2014/main" id="{8B3EEC2A-236E-E926-2463-494ED5CA05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8062" y="152400"/>
            <a:ext cx="1710244" cy="1709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a:extLst>
              <a:ext uri="{FF2B5EF4-FFF2-40B4-BE49-F238E27FC236}">
                <a16:creationId xmlns:a16="http://schemas.microsoft.com/office/drawing/2014/main" id="{D86E56E8-6B1E-4554-AD86-DC28DE46A222}"/>
              </a:ext>
            </a:extLst>
          </p:cNvPr>
          <p:cNvPicPr>
            <a:picLocks noChangeAspect="1"/>
          </p:cNvPicPr>
          <p:nvPr/>
        </p:nvPicPr>
        <p:blipFill>
          <a:blip r:embed="rId2">
            <a:extLst>
              <a:ext uri="{28A0092B-C50C-407E-A947-70E740481C1C}">
                <a14:useLocalDpi xmlns:a14="http://schemas.microsoft.com/office/drawing/2010/main" val="0"/>
              </a:ext>
            </a:extLst>
          </a:blip>
          <a:srcRect l="28070" r="10507"/>
          <a:stretch>
            <a:fillRect/>
          </a:stretch>
        </p:blipFill>
        <p:spPr bwMode="auto">
          <a:xfrm>
            <a:off x="6165850" y="0"/>
            <a:ext cx="6026150" cy="685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7" name="Picture 2">
            <a:extLst>
              <a:ext uri="{FF2B5EF4-FFF2-40B4-BE49-F238E27FC236}">
                <a16:creationId xmlns:a16="http://schemas.microsoft.com/office/drawing/2014/main" id="{E4944EEF-80FF-4381-9ABB-36EDF6E2DFC9}"/>
              </a:ext>
            </a:extLst>
          </p:cNvPr>
          <p:cNvPicPr>
            <a:picLocks noChangeAspect="1"/>
          </p:cNvPicPr>
          <p:nvPr/>
        </p:nvPicPr>
        <p:blipFill>
          <a:blip r:embed="rId3">
            <a:extLst>
              <a:ext uri="{28A0092B-C50C-407E-A947-70E740481C1C}">
                <a14:useLocalDpi xmlns:a14="http://schemas.microsoft.com/office/drawing/2010/main" val="0"/>
              </a:ext>
            </a:extLst>
          </a:blip>
          <a:srcRect b="813"/>
          <a:stretch>
            <a:fillRect/>
          </a:stretch>
        </p:blipFill>
        <p:spPr bwMode="auto">
          <a:xfrm>
            <a:off x="0" y="8878"/>
            <a:ext cx="6032500" cy="336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8" name="Picture 3">
            <a:extLst>
              <a:ext uri="{FF2B5EF4-FFF2-40B4-BE49-F238E27FC236}">
                <a16:creationId xmlns:a16="http://schemas.microsoft.com/office/drawing/2014/main" id="{ACDA7268-70DA-472A-8F43-8F4DDEE83D5C}"/>
              </a:ext>
            </a:extLst>
          </p:cNvPr>
          <p:cNvPicPr>
            <a:picLocks noChangeAspect="1"/>
          </p:cNvPicPr>
          <p:nvPr/>
        </p:nvPicPr>
        <p:blipFill>
          <a:blip r:embed="rId4">
            <a:extLst>
              <a:ext uri="{28A0092B-C50C-407E-A947-70E740481C1C}">
                <a14:useLocalDpi xmlns:a14="http://schemas.microsoft.com/office/drawing/2010/main" val="0"/>
              </a:ext>
            </a:extLst>
          </a:blip>
          <a:srcRect t="8157" b="8157"/>
          <a:stretch>
            <a:fillRect/>
          </a:stretch>
        </p:blipFill>
        <p:spPr bwMode="auto">
          <a:xfrm>
            <a:off x="0" y="3490913"/>
            <a:ext cx="6031707" cy="336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9" name="Rectangle 4">
            <a:extLst>
              <a:ext uri="{FF2B5EF4-FFF2-40B4-BE49-F238E27FC236}">
                <a16:creationId xmlns:a16="http://schemas.microsoft.com/office/drawing/2014/main" id="{E624C522-632A-492D-B557-3D2D0338C812}"/>
              </a:ext>
            </a:extLst>
          </p:cNvPr>
          <p:cNvSpPr>
            <a:spLocks noGrp="1"/>
          </p:cNvSpPr>
          <p:nvPr>
            <p:ph type="title" idx="4294967295"/>
          </p:nvPr>
        </p:nvSpPr>
        <p:spPr>
          <a:xfrm>
            <a:off x="577903" y="676962"/>
            <a:ext cx="5974557" cy="711200"/>
          </a:xfrm>
        </p:spPr>
        <p:txBody>
          <a:bodyPr anchor="b"/>
          <a:lstStyle/>
          <a:p>
            <a:pPr defTabSz="568325"/>
            <a:r>
              <a:rPr lang="en-US" altLang="en-US" sz="3900" b="1" dirty="0"/>
              <a:t>WATCH</a:t>
            </a:r>
          </a:p>
        </p:txBody>
      </p:sp>
      <p:sp>
        <p:nvSpPr>
          <p:cNvPr id="6150" name="Text Box 5">
            <a:extLst>
              <a:ext uri="{FF2B5EF4-FFF2-40B4-BE49-F238E27FC236}">
                <a16:creationId xmlns:a16="http://schemas.microsoft.com/office/drawing/2014/main" id="{C4313EEC-1DD8-41A8-860E-B92522D4B329}"/>
              </a:ext>
            </a:extLst>
          </p:cNvPr>
          <p:cNvSpPr txBox="1">
            <a:spLocks/>
          </p:cNvSpPr>
          <p:nvPr/>
        </p:nvSpPr>
        <p:spPr bwMode="auto">
          <a:xfrm>
            <a:off x="6433344" y="5559425"/>
            <a:ext cx="5487194" cy="1275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nchor="b"/>
          <a:lstStyle>
            <a:lvl1pPr defTabSz="1160463">
              <a:defRPr sz="4800">
                <a:solidFill>
                  <a:srgbClr val="000000"/>
                </a:solidFill>
                <a:latin typeface="Helvetica Neue" charset="0"/>
                <a:ea typeface="Helvetica Neue" charset="0"/>
                <a:cs typeface="Helvetica Neue" charset="0"/>
                <a:sym typeface="Helvetica Neue" charset="0"/>
              </a:defRPr>
            </a:lvl1pPr>
            <a:lvl2pPr marL="742950" indent="-285750" defTabSz="1160463">
              <a:defRPr sz="4800">
                <a:solidFill>
                  <a:srgbClr val="000000"/>
                </a:solidFill>
                <a:latin typeface="Helvetica Neue" charset="0"/>
                <a:ea typeface="Helvetica Neue" charset="0"/>
                <a:cs typeface="Helvetica Neue" charset="0"/>
                <a:sym typeface="Helvetica Neue" charset="0"/>
              </a:defRPr>
            </a:lvl2pPr>
            <a:lvl3pPr marL="1143000" indent="-228600" defTabSz="1160463">
              <a:defRPr sz="4800">
                <a:solidFill>
                  <a:srgbClr val="000000"/>
                </a:solidFill>
                <a:latin typeface="Helvetica Neue" charset="0"/>
                <a:ea typeface="Helvetica Neue" charset="0"/>
                <a:cs typeface="Helvetica Neue" charset="0"/>
                <a:sym typeface="Helvetica Neue" charset="0"/>
              </a:defRPr>
            </a:lvl3pPr>
            <a:lvl4pPr marL="1600200" indent="-228600" defTabSz="1160463">
              <a:defRPr sz="4800">
                <a:solidFill>
                  <a:srgbClr val="000000"/>
                </a:solidFill>
                <a:latin typeface="Helvetica Neue" charset="0"/>
                <a:ea typeface="Helvetica Neue" charset="0"/>
                <a:cs typeface="Helvetica Neue" charset="0"/>
                <a:sym typeface="Helvetica Neue" charset="0"/>
              </a:defRPr>
            </a:lvl4pPr>
            <a:lvl5pPr marL="2057400" indent="-228600" defTabSz="1160463">
              <a:defRPr sz="4800">
                <a:solidFill>
                  <a:srgbClr val="000000"/>
                </a:solidFill>
                <a:latin typeface="Helvetica Neue" charset="0"/>
                <a:ea typeface="Helvetica Neue" charset="0"/>
                <a:cs typeface="Helvetica Neue" charset="0"/>
                <a:sym typeface="Helvetica Neue" charset="0"/>
              </a:defRPr>
            </a:lvl5pPr>
            <a:lvl6pPr marL="2514600" indent="-228600" defTabSz="1160463" eaLnBrk="0" fontAlgn="base" hangingPunct="0">
              <a:spcBef>
                <a:spcPct val="0"/>
              </a:spcBef>
              <a:spcAft>
                <a:spcPct val="0"/>
              </a:spcAft>
              <a:defRPr sz="4800">
                <a:solidFill>
                  <a:srgbClr val="000000"/>
                </a:solidFill>
                <a:latin typeface="Helvetica Neue" charset="0"/>
                <a:ea typeface="Helvetica Neue" charset="0"/>
                <a:cs typeface="Helvetica Neue" charset="0"/>
                <a:sym typeface="Helvetica Neue" charset="0"/>
              </a:defRPr>
            </a:lvl6pPr>
            <a:lvl7pPr marL="2971800" indent="-228600" defTabSz="1160463" eaLnBrk="0" fontAlgn="base" hangingPunct="0">
              <a:spcBef>
                <a:spcPct val="0"/>
              </a:spcBef>
              <a:spcAft>
                <a:spcPct val="0"/>
              </a:spcAft>
              <a:defRPr sz="4800">
                <a:solidFill>
                  <a:srgbClr val="000000"/>
                </a:solidFill>
                <a:latin typeface="Helvetica Neue" charset="0"/>
                <a:ea typeface="Helvetica Neue" charset="0"/>
                <a:cs typeface="Helvetica Neue" charset="0"/>
                <a:sym typeface="Helvetica Neue" charset="0"/>
              </a:defRPr>
            </a:lvl7pPr>
            <a:lvl8pPr marL="3429000" indent="-228600" defTabSz="1160463" eaLnBrk="0" fontAlgn="base" hangingPunct="0">
              <a:spcBef>
                <a:spcPct val="0"/>
              </a:spcBef>
              <a:spcAft>
                <a:spcPct val="0"/>
              </a:spcAft>
              <a:defRPr sz="4800">
                <a:solidFill>
                  <a:srgbClr val="000000"/>
                </a:solidFill>
                <a:latin typeface="Helvetica Neue" charset="0"/>
                <a:ea typeface="Helvetica Neue" charset="0"/>
                <a:cs typeface="Helvetica Neue" charset="0"/>
                <a:sym typeface="Helvetica Neue" charset="0"/>
              </a:defRPr>
            </a:lvl8pPr>
            <a:lvl9pPr marL="3886200" indent="-228600" defTabSz="1160463" eaLnBrk="0" fontAlgn="base" hangingPunct="0">
              <a:spcBef>
                <a:spcPct val="0"/>
              </a:spcBef>
              <a:spcAft>
                <a:spcPct val="0"/>
              </a:spcAft>
              <a:defRPr sz="4800">
                <a:solidFill>
                  <a:srgbClr val="000000"/>
                </a:solidFill>
                <a:latin typeface="Helvetica Neue" charset="0"/>
                <a:ea typeface="Helvetica Neue" charset="0"/>
                <a:cs typeface="Helvetica Neue" charset="0"/>
                <a:sym typeface="Helvetica Neue" charset="0"/>
              </a:defRPr>
            </a:lvl9pPr>
          </a:lstStyle>
          <a:p>
            <a:pPr eaLnBrk="1">
              <a:lnSpc>
                <a:spcPct val="80000"/>
              </a:lnSpc>
            </a:pPr>
            <a:r>
              <a:rPr lang="en-US" altLang="en-US" sz="4000" b="1">
                <a:latin typeface="Graphik" charset="0"/>
                <a:ea typeface="Graphik" charset="0"/>
                <a:cs typeface="Graphik" charset="0"/>
                <a:sym typeface="Graphik" charset="0"/>
              </a:rPr>
              <a:t>USE THE CHAT BOX</a:t>
            </a:r>
          </a:p>
        </p:txBody>
      </p:sp>
      <p:sp>
        <p:nvSpPr>
          <p:cNvPr id="6151" name="Text Box 6">
            <a:extLst>
              <a:ext uri="{FF2B5EF4-FFF2-40B4-BE49-F238E27FC236}">
                <a16:creationId xmlns:a16="http://schemas.microsoft.com/office/drawing/2014/main" id="{14391F31-FE8C-4ACB-A9A3-7740EF93FA29}"/>
              </a:ext>
            </a:extLst>
          </p:cNvPr>
          <p:cNvSpPr txBox="1">
            <a:spLocks/>
          </p:cNvSpPr>
          <p:nvPr/>
        </p:nvSpPr>
        <p:spPr bwMode="auto">
          <a:xfrm>
            <a:off x="157957" y="6146007"/>
            <a:ext cx="5715794" cy="7119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nchor="b"/>
          <a:lstStyle>
            <a:lvl1pPr defTabSz="1136650">
              <a:defRPr sz="4800">
                <a:solidFill>
                  <a:srgbClr val="000000"/>
                </a:solidFill>
                <a:latin typeface="Helvetica Neue" charset="0"/>
                <a:ea typeface="Helvetica Neue" charset="0"/>
                <a:cs typeface="Helvetica Neue" charset="0"/>
                <a:sym typeface="Helvetica Neue" charset="0"/>
              </a:defRPr>
            </a:lvl1pPr>
            <a:lvl2pPr marL="742950" indent="-285750" defTabSz="1136650">
              <a:defRPr sz="4800">
                <a:solidFill>
                  <a:srgbClr val="000000"/>
                </a:solidFill>
                <a:latin typeface="Helvetica Neue" charset="0"/>
                <a:ea typeface="Helvetica Neue" charset="0"/>
                <a:cs typeface="Helvetica Neue" charset="0"/>
                <a:sym typeface="Helvetica Neue" charset="0"/>
              </a:defRPr>
            </a:lvl2pPr>
            <a:lvl3pPr marL="1143000" indent="-228600" defTabSz="1136650">
              <a:defRPr sz="4800">
                <a:solidFill>
                  <a:srgbClr val="000000"/>
                </a:solidFill>
                <a:latin typeface="Helvetica Neue" charset="0"/>
                <a:ea typeface="Helvetica Neue" charset="0"/>
                <a:cs typeface="Helvetica Neue" charset="0"/>
                <a:sym typeface="Helvetica Neue" charset="0"/>
              </a:defRPr>
            </a:lvl3pPr>
            <a:lvl4pPr marL="1600200" indent="-228600" defTabSz="1136650">
              <a:defRPr sz="4800">
                <a:solidFill>
                  <a:srgbClr val="000000"/>
                </a:solidFill>
                <a:latin typeface="Helvetica Neue" charset="0"/>
                <a:ea typeface="Helvetica Neue" charset="0"/>
                <a:cs typeface="Helvetica Neue" charset="0"/>
                <a:sym typeface="Helvetica Neue" charset="0"/>
              </a:defRPr>
            </a:lvl4pPr>
            <a:lvl5pPr marL="2057400" indent="-228600" defTabSz="1136650">
              <a:defRPr sz="4800">
                <a:solidFill>
                  <a:srgbClr val="000000"/>
                </a:solidFill>
                <a:latin typeface="Helvetica Neue" charset="0"/>
                <a:ea typeface="Helvetica Neue" charset="0"/>
                <a:cs typeface="Helvetica Neue" charset="0"/>
                <a:sym typeface="Helvetica Neue" charset="0"/>
              </a:defRPr>
            </a:lvl5pPr>
            <a:lvl6pPr marL="2514600" indent="-228600" defTabSz="1136650" eaLnBrk="0" fontAlgn="base" hangingPunct="0">
              <a:spcBef>
                <a:spcPct val="0"/>
              </a:spcBef>
              <a:spcAft>
                <a:spcPct val="0"/>
              </a:spcAft>
              <a:defRPr sz="4800">
                <a:solidFill>
                  <a:srgbClr val="000000"/>
                </a:solidFill>
                <a:latin typeface="Helvetica Neue" charset="0"/>
                <a:ea typeface="Helvetica Neue" charset="0"/>
                <a:cs typeface="Helvetica Neue" charset="0"/>
                <a:sym typeface="Helvetica Neue" charset="0"/>
              </a:defRPr>
            </a:lvl6pPr>
            <a:lvl7pPr marL="2971800" indent="-228600" defTabSz="1136650" eaLnBrk="0" fontAlgn="base" hangingPunct="0">
              <a:spcBef>
                <a:spcPct val="0"/>
              </a:spcBef>
              <a:spcAft>
                <a:spcPct val="0"/>
              </a:spcAft>
              <a:defRPr sz="4800">
                <a:solidFill>
                  <a:srgbClr val="000000"/>
                </a:solidFill>
                <a:latin typeface="Helvetica Neue" charset="0"/>
                <a:ea typeface="Helvetica Neue" charset="0"/>
                <a:cs typeface="Helvetica Neue" charset="0"/>
                <a:sym typeface="Helvetica Neue" charset="0"/>
              </a:defRPr>
            </a:lvl7pPr>
            <a:lvl8pPr marL="3429000" indent="-228600" defTabSz="1136650" eaLnBrk="0" fontAlgn="base" hangingPunct="0">
              <a:spcBef>
                <a:spcPct val="0"/>
              </a:spcBef>
              <a:spcAft>
                <a:spcPct val="0"/>
              </a:spcAft>
              <a:defRPr sz="4800">
                <a:solidFill>
                  <a:srgbClr val="000000"/>
                </a:solidFill>
                <a:latin typeface="Helvetica Neue" charset="0"/>
                <a:ea typeface="Helvetica Neue" charset="0"/>
                <a:cs typeface="Helvetica Neue" charset="0"/>
                <a:sym typeface="Helvetica Neue" charset="0"/>
              </a:defRPr>
            </a:lvl8pPr>
            <a:lvl9pPr marL="3886200" indent="-228600" defTabSz="1136650" eaLnBrk="0" fontAlgn="base" hangingPunct="0">
              <a:spcBef>
                <a:spcPct val="0"/>
              </a:spcBef>
              <a:spcAft>
                <a:spcPct val="0"/>
              </a:spcAft>
              <a:defRPr sz="4800">
                <a:solidFill>
                  <a:srgbClr val="000000"/>
                </a:solidFill>
                <a:latin typeface="Helvetica Neue" charset="0"/>
                <a:ea typeface="Helvetica Neue" charset="0"/>
                <a:cs typeface="Helvetica Neue" charset="0"/>
                <a:sym typeface="Helvetica Neue" charset="0"/>
              </a:defRPr>
            </a:lvl9pPr>
          </a:lstStyle>
          <a:p>
            <a:pPr eaLnBrk="1">
              <a:lnSpc>
                <a:spcPct val="80000"/>
              </a:lnSpc>
            </a:pPr>
            <a:r>
              <a:rPr lang="en-US" altLang="en-US" sz="3900" b="1">
                <a:latin typeface="Graphik" charset="0"/>
                <a:ea typeface="Graphik" charset="0"/>
                <a:cs typeface="Graphik" charset="0"/>
                <a:sym typeface="Graphik" charset="0"/>
              </a:rPr>
              <a:t>MAKE NOTES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id="{1199CA47-533B-4339-B5DA-6E00BFD4D1BA}"/>
              </a:ext>
            </a:extLst>
          </p:cNvPr>
          <p:cNvPicPr>
            <a:picLocks noChangeAspect="1"/>
          </p:cNvPicPr>
          <p:nvPr/>
        </p:nvPicPr>
        <p:blipFill>
          <a:blip r:embed="rId2">
            <a:extLst>
              <a:ext uri="{28A0092B-C50C-407E-A947-70E740481C1C}">
                <a14:useLocalDpi xmlns:a14="http://schemas.microsoft.com/office/drawing/2010/main" val="0"/>
              </a:ext>
            </a:extLst>
          </a:blip>
          <a:srcRect l="29884" t="14951" r="27484" b="304"/>
          <a:stretch>
            <a:fillRect/>
          </a:stretch>
        </p:blipFill>
        <p:spPr bwMode="auto">
          <a:xfrm>
            <a:off x="7016750" y="0"/>
            <a:ext cx="5174457" cy="685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Rectangle 2">
            <a:extLst>
              <a:ext uri="{FF2B5EF4-FFF2-40B4-BE49-F238E27FC236}">
                <a16:creationId xmlns:a16="http://schemas.microsoft.com/office/drawing/2014/main" id="{B659F348-2CD7-4334-85BA-7C8F98E75B8D}"/>
              </a:ext>
            </a:extLst>
          </p:cNvPr>
          <p:cNvSpPr>
            <a:spLocks noGrp="1"/>
          </p:cNvSpPr>
          <p:nvPr>
            <p:ph type="body" sz="quarter" idx="1"/>
          </p:nvPr>
        </p:nvSpPr>
        <p:spPr>
          <a:xfrm>
            <a:off x="587375" y="2060575"/>
            <a:ext cx="5721350" cy="1505744"/>
          </a:xfrm>
        </p:spPr>
        <p:txBody>
          <a:bodyPr>
            <a:noAutofit/>
          </a:bodyPr>
          <a:lstStyle/>
          <a:p>
            <a:pPr>
              <a:spcBef>
                <a:spcPts val="1650"/>
              </a:spcBef>
            </a:pPr>
            <a:r>
              <a:rPr lang="en-US" altLang="en-US" sz="2500" dirty="0"/>
              <a:t>1. Information on </a:t>
            </a:r>
            <a:r>
              <a:rPr lang="en-US" altLang="en-US" sz="2500" i="1" dirty="0"/>
              <a:t>time management</a:t>
            </a:r>
          </a:p>
          <a:p>
            <a:pPr>
              <a:spcBef>
                <a:spcPts val="1650"/>
              </a:spcBef>
            </a:pPr>
            <a:endParaRPr lang="en-US" altLang="en-US" sz="2500" i="1" dirty="0"/>
          </a:p>
          <a:p>
            <a:pPr>
              <a:spcBef>
                <a:spcPts val="1650"/>
              </a:spcBef>
            </a:pPr>
            <a:r>
              <a:rPr lang="en-US" altLang="en-US" sz="2500" dirty="0"/>
              <a:t>2. Thinking Tools for </a:t>
            </a:r>
            <a:r>
              <a:rPr lang="en-US" altLang="en-US" sz="2500" i="1" dirty="0"/>
              <a:t>time management</a:t>
            </a:r>
          </a:p>
          <a:p>
            <a:pPr>
              <a:spcBef>
                <a:spcPts val="1650"/>
              </a:spcBef>
            </a:pPr>
            <a:endParaRPr lang="en-US" altLang="en-US" sz="2500" i="1" dirty="0"/>
          </a:p>
          <a:p>
            <a:pPr>
              <a:spcBef>
                <a:spcPts val="1650"/>
              </a:spcBef>
            </a:pPr>
            <a:r>
              <a:rPr lang="en-US" altLang="en-US" sz="2500" dirty="0"/>
              <a:t>3. A practical process for </a:t>
            </a:r>
            <a:r>
              <a:rPr lang="en-US" altLang="en-US" sz="2500" i="1" dirty="0"/>
              <a:t>management</a:t>
            </a:r>
          </a:p>
        </p:txBody>
      </p:sp>
      <p:sp>
        <p:nvSpPr>
          <p:cNvPr id="5124" name="Rectangle 3">
            <a:extLst>
              <a:ext uri="{FF2B5EF4-FFF2-40B4-BE49-F238E27FC236}">
                <a16:creationId xmlns:a16="http://schemas.microsoft.com/office/drawing/2014/main" id="{C4CD69F8-3E82-46C3-90C0-4168C5568152}"/>
              </a:ext>
            </a:extLst>
          </p:cNvPr>
          <p:cNvSpPr>
            <a:spLocks noGrp="1"/>
          </p:cNvSpPr>
          <p:nvPr>
            <p:ph type="title"/>
          </p:nvPr>
        </p:nvSpPr>
        <p:spPr>
          <a:xfrm>
            <a:off x="227013" y="269875"/>
            <a:ext cx="6316662" cy="1686719"/>
          </a:xfrm>
        </p:spPr>
        <p:txBody>
          <a:bodyPr>
            <a:normAutofit/>
          </a:bodyPr>
          <a:lstStyle/>
          <a:p>
            <a:pPr defTabSz="292100"/>
            <a:r>
              <a:rPr lang="en-US" altLang="en-US" sz="4500" b="1" dirty="0"/>
              <a:t>TODAY WILL GIVE YOU</a:t>
            </a:r>
            <a:r>
              <a:rPr lang="en-US" altLang="en-US" sz="4500" dirty="0"/>
              <a:t>:</a:t>
            </a:r>
          </a:p>
        </p:txBody>
      </p:sp>
      <p:pic>
        <p:nvPicPr>
          <p:cNvPr id="5125" name="Picture 4">
            <a:extLst>
              <a:ext uri="{FF2B5EF4-FFF2-40B4-BE49-F238E27FC236}">
                <a16:creationId xmlns:a16="http://schemas.microsoft.com/office/drawing/2014/main" id="{4D6BA740-512B-491E-A2ED-2F12622A5B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013" y="5445125"/>
            <a:ext cx="1197769"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a:extLst>
              <a:ext uri="{FF2B5EF4-FFF2-40B4-BE49-F238E27FC236}">
                <a16:creationId xmlns:a16="http://schemas.microsoft.com/office/drawing/2014/main" id="{D36A8BDD-0F1B-4A72-94C7-87E1013D7DF2}"/>
              </a:ext>
            </a:extLst>
          </p:cNvPr>
          <p:cNvPicPr>
            <a:picLocks noChangeAspect="1"/>
          </p:cNvPicPr>
          <p:nvPr/>
        </p:nvPicPr>
        <p:blipFill>
          <a:blip r:embed="rId2">
            <a:extLst>
              <a:ext uri="{28A0092B-C50C-407E-A947-70E740481C1C}">
                <a14:useLocalDpi xmlns:a14="http://schemas.microsoft.com/office/drawing/2010/main" val="0"/>
              </a:ext>
            </a:extLst>
          </a:blip>
          <a:srcRect l="21779" r="21779"/>
          <a:stretch>
            <a:fillRect/>
          </a:stretch>
        </p:blipFill>
        <p:spPr bwMode="auto">
          <a:xfrm>
            <a:off x="7016750" y="0"/>
            <a:ext cx="5174457" cy="685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Rectangle 2">
            <a:extLst>
              <a:ext uri="{FF2B5EF4-FFF2-40B4-BE49-F238E27FC236}">
                <a16:creationId xmlns:a16="http://schemas.microsoft.com/office/drawing/2014/main" id="{06EA589A-52E8-4A4E-A412-0167FDFA2D4B}"/>
              </a:ext>
            </a:extLst>
          </p:cNvPr>
          <p:cNvSpPr>
            <a:spLocks noGrp="1"/>
          </p:cNvSpPr>
          <p:nvPr>
            <p:ph type="body" sz="quarter" idx="1"/>
          </p:nvPr>
        </p:nvSpPr>
        <p:spPr>
          <a:xfrm>
            <a:off x="219345" y="1664565"/>
            <a:ext cx="5721350" cy="1876425"/>
          </a:xfrm>
        </p:spPr>
        <p:txBody>
          <a:bodyPr>
            <a:noAutofit/>
          </a:bodyPr>
          <a:lstStyle/>
          <a:p>
            <a:pPr marL="0" indent="0">
              <a:buNone/>
              <a:defRPr/>
            </a:pPr>
            <a:endParaRPr lang="en-US" altLang="en-US" sz="2500" dirty="0"/>
          </a:p>
          <a:p>
            <a:pPr marL="0" indent="0">
              <a:buNone/>
              <a:defRPr/>
            </a:pPr>
            <a:br>
              <a:rPr lang="en-US" altLang="en-US" sz="2500" dirty="0"/>
            </a:br>
            <a:endParaRPr lang="en-US" altLang="en-US" sz="2500" dirty="0"/>
          </a:p>
        </p:txBody>
      </p:sp>
      <p:sp>
        <p:nvSpPr>
          <p:cNvPr id="7172" name="Rectangle 3">
            <a:extLst>
              <a:ext uri="{FF2B5EF4-FFF2-40B4-BE49-F238E27FC236}">
                <a16:creationId xmlns:a16="http://schemas.microsoft.com/office/drawing/2014/main" id="{32E0704E-611F-4EB3-BB50-B54B4545F603}"/>
              </a:ext>
            </a:extLst>
          </p:cNvPr>
          <p:cNvSpPr>
            <a:spLocks noGrp="1"/>
          </p:cNvSpPr>
          <p:nvPr>
            <p:ph type="title"/>
          </p:nvPr>
        </p:nvSpPr>
        <p:spPr>
          <a:xfrm>
            <a:off x="374650" y="1739841"/>
            <a:ext cx="5721350" cy="3602298"/>
          </a:xfrm>
        </p:spPr>
        <p:txBody>
          <a:bodyPr>
            <a:normAutofit fontScale="90000"/>
          </a:bodyPr>
          <a:lstStyle/>
          <a:p>
            <a:pPr algn="l"/>
            <a:r>
              <a:rPr lang="en-US" altLang="en-US" sz="3600" b="1" u="sng" dirty="0"/>
              <a:t>5 KEY LEARNING OBJECTIVES</a:t>
            </a:r>
            <a:br>
              <a:rPr lang="en-US" altLang="en-US" sz="3600" b="1" u="sng" dirty="0"/>
            </a:br>
            <a:br>
              <a:rPr lang="en-US" altLang="en-US" sz="2000" b="1" u="sng" dirty="0"/>
            </a:br>
            <a:br>
              <a:rPr lang="en-US" altLang="en-US" sz="2000" b="1" u="sng" dirty="0"/>
            </a:br>
            <a:r>
              <a:rPr lang="en-US" altLang="en-US" sz="2000" b="1" dirty="0"/>
              <a:t>1. </a:t>
            </a:r>
            <a:r>
              <a:rPr lang="en-US" sz="2000" b="0" i="0" dirty="0">
                <a:solidFill>
                  <a:srgbClr val="222222"/>
                </a:solidFill>
                <a:effectLst/>
                <a:latin typeface="Arial" panose="020B0604020202020204" pitchFamily="34" charset="0"/>
              </a:rPr>
              <a:t>Learn the highly effective Covey Time Matrix</a:t>
            </a:r>
            <a:br>
              <a:rPr lang="en-US" sz="2000" b="0" i="0" dirty="0">
                <a:solidFill>
                  <a:srgbClr val="222222"/>
                </a:solidFill>
                <a:effectLst/>
                <a:latin typeface="Arial" panose="020B0604020202020204" pitchFamily="34" charset="0"/>
              </a:rPr>
            </a:br>
            <a:br>
              <a:rPr lang="en-US" sz="2000" b="0" i="0" dirty="0">
                <a:solidFill>
                  <a:srgbClr val="222222"/>
                </a:solidFill>
                <a:effectLst/>
                <a:latin typeface="Arial" panose="020B0604020202020204" pitchFamily="34" charset="0"/>
              </a:rPr>
            </a:br>
            <a:r>
              <a:rPr lang="en-US" sz="2000" b="0" i="0" dirty="0">
                <a:solidFill>
                  <a:srgbClr val="222222"/>
                </a:solidFill>
                <a:effectLst/>
                <a:latin typeface="Arial" panose="020B0604020202020204" pitchFamily="34" charset="0"/>
              </a:rPr>
              <a:t>2. Understand how to spend more time on what matters to you</a:t>
            </a:r>
            <a:br>
              <a:rPr lang="en-US" sz="2000" b="0" i="0" dirty="0">
                <a:solidFill>
                  <a:srgbClr val="222222"/>
                </a:solidFill>
                <a:effectLst/>
                <a:latin typeface="Arial" panose="020B0604020202020204" pitchFamily="34" charset="0"/>
              </a:rPr>
            </a:br>
            <a:br>
              <a:rPr lang="en-US" sz="2000" b="0" i="0" dirty="0">
                <a:solidFill>
                  <a:srgbClr val="222222"/>
                </a:solidFill>
                <a:effectLst/>
                <a:latin typeface="Arial" panose="020B0604020202020204" pitchFamily="34" charset="0"/>
              </a:rPr>
            </a:br>
            <a:r>
              <a:rPr lang="en-US" sz="2000" b="0" i="0" dirty="0">
                <a:solidFill>
                  <a:srgbClr val="222222"/>
                </a:solidFill>
                <a:effectLst/>
                <a:latin typeface="Arial" panose="020B0604020202020204" pitchFamily="34" charset="0"/>
              </a:rPr>
              <a:t>3. Deepen your understanding of time and time effectiveness </a:t>
            </a:r>
            <a:br>
              <a:rPr lang="en-US" sz="2000" b="0" i="0" dirty="0">
                <a:solidFill>
                  <a:srgbClr val="222222"/>
                </a:solidFill>
                <a:effectLst/>
                <a:latin typeface="Arial" panose="020B0604020202020204" pitchFamily="34" charset="0"/>
              </a:rPr>
            </a:br>
            <a:br>
              <a:rPr lang="en-US" sz="2000" b="0" i="0" dirty="0">
                <a:solidFill>
                  <a:srgbClr val="222222"/>
                </a:solidFill>
                <a:effectLst/>
                <a:latin typeface="Arial" panose="020B0604020202020204" pitchFamily="34" charset="0"/>
              </a:rPr>
            </a:br>
            <a:r>
              <a:rPr lang="en-US" sz="2000" b="0" i="0" dirty="0">
                <a:solidFill>
                  <a:srgbClr val="222222"/>
                </a:solidFill>
                <a:effectLst/>
                <a:latin typeface="Arial" panose="020B0604020202020204" pitchFamily="34" charset="0"/>
              </a:rPr>
              <a:t>4. Learn top tips to minimize wasted time, errors and increase productivity </a:t>
            </a:r>
            <a:br>
              <a:rPr lang="en-US" sz="2000" b="0" i="0" dirty="0">
                <a:solidFill>
                  <a:srgbClr val="222222"/>
                </a:solidFill>
                <a:effectLst/>
                <a:latin typeface="Arial" panose="020B0604020202020204" pitchFamily="34" charset="0"/>
              </a:rPr>
            </a:br>
            <a:br>
              <a:rPr lang="en-US" sz="2000" b="0" i="0" dirty="0">
                <a:solidFill>
                  <a:srgbClr val="222222"/>
                </a:solidFill>
                <a:effectLst/>
                <a:latin typeface="Arial" panose="020B0604020202020204" pitchFamily="34" charset="0"/>
              </a:rPr>
            </a:br>
            <a:r>
              <a:rPr lang="en-US" sz="2000" b="0" i="0" dirty="0">
                <a:solidFill>
                  <a:srgbClr val="222222"/>
                </a:solidFill>
                <a:effectLst/>
                <a:latin typeface="Arial" panose="020B0604020202020204" pitchFamily="34" charset="0"/>
              </a:rPr>
              <a:t>5. Gain an understanding of the importance of relationships in time management </a:t>
            </a:r>
            <a:br>
              <a:rPr lang="en-US" sz="2000" b="0" i="0" dirty="0">
                <a:solidFill>
                  <a:srgbClr val="222222"/>
                </a:solidFill>
                <a:effectLst/>
                <a:latin typeface="Arial" panose="020B0604020202020204" pitchFamily="34" charset="0"/>
              </a:rPr>
            </a:br>
            <a:endParaRPr lang="en-US" altLang="en-US" sz="2000" b="1" u="sng" dirty="0"/>
          </a:p>
        </p:txBody>
      </p:sp>
      <p:pic>
        <p:nvPicPr>
          <p:cNvPr id="7173" name="Picture 4">
            <a:extLst>
              <a:ext uri="{FF2B5EF4-FFF2-40B4-BE49-F238E27FC236}">
                <a16:creationId xmlns:a16="http://schemas.microsoft.com/office/drawing/2014/main" id="{E3EAF7E6-36C0-43B3-A99C-4095FF8A75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345" y="182213"/>
            <a:ext cx="1059039" cy="10106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C5805-12A0-4637-B526-BC1942E39907}"/>
              </a:ext>
            </a:extLst>
          </p:cNvPr>
          <p:cNvSpPr>
            <a:spLocks noGrp="1"/>
          </p:cNvSpPr>
          <p:nvPr>
            <p:ph type="title"/>
          </p:nvPr>
        </p:nvSpPr>
        <p:spPr>
          <a:xfrm>
            <a:off x="2084196" y="334980"/>
            <a:ext cx="10515600" cy="1325563"/>
          </a:xfrm>
        </p:spPr>
        <p:txBody>
          <a:bodyPr/>
          <a:lstStyle/>
          <a:p>
            <a:r>
              <a:rPr lang="en-GB" b="1" dirty="0"/>
              <a:t>2 WAYS OF THINKING ABOUT TIME</a:t>
            </a:r>
          </a:p>
        </p:txBody>
      </p:sp>
      <p:sp>
        <p:nvSpPr>
          <p:cNvPr id="3" name="Content Placeholder 2">
            <a:extLst>
              <a:ext uri="{FF2B5EF4-FFF2-40B4-BE49-F238E27FC236}">
                <a16:creationId xmlns:a16="http://schemas.microsoft.com/office/drawing/2014/main" id="{D826A768-5D72-4AAF-8D3E-D2B6E498EB46}"/>
              </a:ext>
            </a:extLst>
          </p:cNvPr>
          <p:cNvSpPr>
            <a:spLocks noGrp="1"/>
          </p:cNvSpPr>
          <p:nvPr>
            <p:ph idx="1"/>
          </p:nvPr>
        </p:nvSpPr>
        <p:spPr/>
        <p:txBody>
          <a:bodyPr/>
          <a:lstStyle/>
          <a:p>
            <a:pPr marL="0" indent="0">
              <a:buNone/>
            </a:pPr>
            <a:r>
              <a:rPr lang="en-GB" dirty="0"/>
              <a:t>1. </a:t>
            </a:r>
            <a:r>
              <a:rPr lang="en-GB" b="1" dirty="0"/>
              <a:t>CHRONOS</a:t>
            </a:r>
            <a:r>
              <a:rPr lang="en-GB" dirty="0"/>
              <a:t>- CHRONOLOGICAL OR SEQUENTIAL TIME</a:t>
            </a:r>
          </a:p>
          <a:p>
            <a:pPr marL="0" indent="0">
              <a:buNone/>
            </a:pPr>
            <a:endParaRPr lang="en-GB" dirty="0"/>
          </a:p>
          <a:p>
            <a:pPr marL="0" indent="0">
              <a:buNone/>
            </a:pPr>
            <a:r>
              <a:rPr lang="en-GB" dirty="0"/>
              <a:t>2. </a:t>
            </a:r>
            <a:r>
              <a:rPr lang="en-GB" b="1" dirty="0"/>
              <a:t>KAIROS- </a:t>
            </a:r>
            <a:r>
              <a:rPr lang="en-GB" dirty="0"/>
              <a:t>THE RIGHT MOMENT, THE OPPORTUNE MOMENT</a:t>
            </a:r>
          </a:p>
        </p:txBody>
      </p:sp>
      <p:pic>
        <p:nvPicPr>
          <p:cNvPr id="5" name="Picture 2" descr="woman sitting holding smartphone near laptop">
            <a:extLst>
              <a:ext uri="{FF2B5EF4-FFF2-40B4-BE49-F238E27FC236}">
                <a16:creationId xmlns:a16="http://schemas.microsoft.com/office/drawing/2014/main" id="{324F92C1-30C2-4FA4-BEE4-CFEA69CFF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146" y="3747707"/>
            <a:ext cx="4494544" cy="29978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man and woman sitting on rock near body of water during daytime">
            <a:extLst>
              <a:ext uri="{FF2B5EF4-FFF2-40B4-BE49-F238E27FC236}">
                <a16:creationId xmlns:a16="http://schemas.microsoft.com/office/drawing/2014/main" id="{A7E0F7DA-5FF5-4A02-AB8E-CF6DBE13B7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9982" y="3747707"/>
            <a:ext cx="4494544" cy="2988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788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a:extLst>
              <a:ext uri="{FF2B5EF4-FFF2-40B4-BE49-F238E27FC236}">
                <a16:creationId xmlns:a16="http://schemas.microsoft.com/office/drawing/2014/main" id="{D36A8BDD-0F1B-4A72-94C7-87E1013D7DF2}"/>
              </a:ext>
            </a:extLst>
          </p:cNvPr>
          <p:cNvPicPr>
            <a:picLocks noChangeAspect="1"/>
          </p:cNvPicPr>
          <p:nvPr/>
        </p:nvPicPr>
        <p:blipFill>
          <a:blip r:embed="rId2">
            <a:extLst>
              <a:ext uri="{28A0092B-C50C-407E-A947-70E740481C1C}">
                <a14:useLocalDpi xmlns:a14="http://schemas.microsoft.com/office/drawing/2010/main" val="0"/>
              </a:ext>
            </a:extLst>
          </a:blip>
          <a:srcRect l="21779" r="21779"/>
          <a:stretch>
            <a:fillRect/>
          </a:stretch>
        </p:blipFill>
        <p:spPr bwMode="auto">
          <a:xfrm>
            <a:off x="7016750" y="0"/>
            <a:ext cx="5174457" cy="685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Rectangle 2">
            <a:extLst>
              <a:ext uri="{FF2B5EF4-FFF2-40B4-BE49-F238E27FC236}">
                <a16:creationId xmlns:a16="http://schemas.microsoft.com/office/drawing/2014/main" id="{06EA589A-52E8-4A4E-A412-0167FDFA2D4B}"/>
              </a:ext>
            </a:extLst>
          </p:cNvPr>
          <p:cNvSpPr>
            <a:spLocks noGrp="1"/>
          </p:cNvSpPr>
          <p:nvPr>
            <p:ph type="body" sz="quarter" idx="1"/>
          </p:nvPr>
        </p:nvSpPr>
        <p:spPr>
          <a:xfrm>
            <a:off x="219345" y="1664565"/>
            <a:ext cx="5721350" cy="1876425"/>
          </a:xfrm>
        </p:spPr>
        <p:txBody>
          <a:bodyPr>
            <a:noAutofit/>
          </a:bodyPr>
          <a:lstStyle/>
          <a:p>
            <a:pPr marL="0" indent="0">
              <a:buNone/>
              <a:defRPr/>
            </a:pPr>
            <a:endParaRPr lang="en-US" altLang="en-US" sz="2500" dirty="0"/>
          </a:p>
          <a:p>
            <a:pPr marL="0" indent="0">
              <a:buNone/>
              <a:defRPr/>
            </a:pPr>
            <a:br>
              <a:rPr lang="en-US" altLang="en-US" sz="2500" dirty="0"/>
            </a:br>
            <a:endParaRPr lang="en-US" altLang="en-US" sz="2500" dirty="0"/>
          </a:p>
        </p:txBody>
      </p:sp>
      <p:sp>
        <p:nvSpPr>
          <p:cNvPr id="7172" name="Rectangle 3">
            <a:extLst>
              <a:ext uri="{FF2B5EF4-FFF2-40B4-BE49-F238E27FC236}">
                <a16:creationId xmlns:a16="http://schemas.microsoft.com/office/drawing/2014/main" id="{32E0704E-611F-4EB3-BB50-B54B4545F603}"/>
              </a:ext>
            </a:extLst>
          </p:cNvPr>
          <p:cNvSpPr>
            <a:spLocks noGrp="1"/>
          </p:cNvSpPr>
          <p:nvPr>
            <p:ph type="title"/>
          </p:nvPr>
        </p:nvSpPr>
        <p:spPr>
          <a:xfrm>
            <a:off x="529957" y="2211579"/>
            <a:ext cx="5721350" cy="3602298"/>
          </a:xfrm>
        </p:spPr>
        <p:txBody>
          <a:bodyPr>
            <a:normAutofit fontScale="90000"/>
          </a:bodyPr>
          <a:lstStyle/>
          <a:p>
            <a:pPr algn="l"/>
            <a:r>
              <a:rPr lang="en-US" altLang="en-US" sz="3600" b="1" u="sng" dirty="0"/>
              <a:t>5 KEY LEARNING OBJECTIVES</a:t>
            </a:r>
            <a:br>
              <a:rPr lang="en-US" altLang="en-US" sz="3600" b="1" u="sng" dirty="0"/>
            </a:br>
            <a:br>
              <a:rPr lang="en-US" altLang="en-US" sz="2000" b="1" u="sng" dirty="0"/>
            </a:br>
            <a:br>
              <a:rPr lang="en-US" altLang="en-US" sz="2000" b="1" u="sng" dirty="0"/>
            </a:br>
            <a:r>
              <a:rPr lang="en-US" altLang="en-US" sz="2000" b="1" dirty="0"/>
              <a:t>1. </a:t>
            </a:r>
            <a:r>
              <a:rPr lang="en-US" sz="2000" b="0" i="0" dirty="0">
                <a:solidFill>
                  <a:srgbClr val="222222"/>
                </a:solidFill>
                <a:effectLst/>
                <a:latin typeface="Arial" panose="020B0604020202020204" pitchFamily="34" charset="0"/>
              </a:rPr>
              <a:t>Learn the highly effective Covey Time Matrix Q1-4</a:t>
            </a:r>
            <a:br>
              <a:rPr lang="en-US" sz="2000" b="0" i="0" dirty="0">
                <a:solidFill>
                  <a:srgbClr val="222222"/>
                </a:solidFill>
                <a:effectLst/>
                <a:latin typeface="Arial" panose="020B0604020202020204" pitchFamily="34" charset="0"/>
              </a:rPr>
            </a:br>
            <a:br>
              <a:rPr lang="en-US" sz="2000" b="0" i="0" dirty="0">
                <a:solidFill>
                  <a:srgbClr val="222222"/>
                </a:solidFill>
                <a:effectLst/>
                <a:latin typeface="Arial" panose="020B0604020202020204" pitchFamily="34" charset="0"/>
              </a:rPr>
            </a:br>
            <a:r>
              <a:rPr lang="en-US" sz="2000" b="0" i="0" dirty="0">
                <a:solidFill>
                  <a:srgbClr val="222222"/>
                </a:solidFill>
                <a:effectLst/>
                <a:latin typeface="Arial" panose="020B0604020202020204" pitchFamily="34" charset="0"/>
              </a:rPr>
              <a:t>2. Understand how to spend more time on what matters- Q2</a:t>
            </a:r>
            <a:br>
              <a:rPr lang="en-US" sz="2000" b="0" i="0" dirty="0">
                <a:solidFill>
                  <a:srgbClr val="222222"/>
                </a:solidFill>
                <a:effectLst/>
                <a:latin typeface="Arial" panose="020B0604020202020204" pitchFamily="34" charset="0"/>
              </a:rPr>
            </a:br>
            <a:br>
              <a:rPr lang="en-US" sz="2000" b="0" i="0" dirty="0">
                <a:solidFill>
                  <a:srgbClr val="222222"/>
                </a:solidFill>
                <a:effectLst/>
                <a:latin typeface="Arial" panose="020B0604020202020204" pitchFamily="34" charset="0"/>
              </a:rPr>
            </a:br>
            <a:r>
              <a:rPr lang="en-US" sz="2000" b="0" i="0" dirty="0">
                <a:solidFill>
                  <a:srgbClr val="222222"/>
                </a:solidFill>
                <a:effectLst/>
                <a:latin typeface="Arial" panose="020B0604020202020204" pitchFamily="34" charset="0"/>
              </a:rPr>
              <a:t>3. Deepen your understanding of time and time effectiveness -Chronos and Kairos</a:t>
            </a:r>
            <a:br>
              <a:rPr lang="en-US" sz="2000" b="0" i="0" dirty="0">
                <a:solidFill>
                  <a:srgbClr val="222222"/>
                </a:solidFill>
                <a:effectLst/>
                <a:latin typeface="Arial" panose="020B0604020202020204" pitchFamily="34" charset="0"/>
              </a:rPr>
            </a:br>
            <a:br>
              <a:rPr lang="en-US" sz="2000" b="0" i="0" dirty="0">
                <a:solidFill>
                  <a:srgbClr val="222222"/>
                </a:solidFill>
                <a:effectLst/>
                <a:latin typeface="Arial" panose="020B0604020202020204" pitchFamily="34" charset="0"/>
              </a:rPr>
            </a:br>
            <a:r>
              <a:rPr lang="en-US" sz="2000" b="0" i="0" dirty="0">
                <a:solidFill>
                  <a:srgbClr val="222222"/>
                </a:solidFill>
                <a:effectLst/>
                <a:latin typeface="Arial" panose="020B0604020202020204" pitchFamily="34" charset="0"/>
              </a:rPr>
              <a:t>4. Learn top tips to minimize wasted time, errors and increase productivity - get into Q2, ABC, Plan your time, use your time jar</a:t>
            </a:r>
            <a:br>
              <a:rPr lang="en-US" sz="2000" b="0" i="0" dirty="0">
                <a:solidFill>
                  <a:srgbClr val="222222"/>
                </a:solidFill>
                <a:effectLst/>
                <a:latin typeface="Arial" panose="020B0604020202020204" pitchFamily="34" charset="0"/>
              </a:rPr>
            </a:br>
            <a:br>
              <a:rPr lang="en-US" sz="2000" b="0" i="0" dirty="0">
                <a:solidFill>
                  <a:srgbClr val="222222"/>
                </a:solidFill>
                <a:effectLst/>
                <a:latin typeface="Arial" panose="020B0604020202020204" pitchFamily="34" charset="0"/>
              </a:rPr>
            </a:br>
            <a:r>
              <a:rPr lang="en-US" sz="2000" b="0" i="0" dirty="0">
                <a:solidFill>
                  <a:srgbClr val="222222"/>
                </a:solidFill>
                <a:effectLst/>
                <a:latin typeface="Arial" panose="020B0604020202020204" pitchFamily="34" charset="0"/>
              </a:rPr>
              <a:t>5. Gain an understanding of the importance of relationships in time management - Q2, ABC</a:t>
            </a:r>
            <a:br>
              <a:rPr lang="en-US" sz="2000" b="0" i="0" dirty="0">
                <a:solidFill>
                  <a:srgbClr val="222222"/>
                </a:solidFill>
                <a:effectLst/>
                <a:latin typeface="Arial" panose="020B0604020202020204" pitchFamily="34" charset="0"/>
              </a:rPr>
            </a:br>
            <a:endParaRPr lang="en-US" altLang="en-US" sz="2000" b="1" u="sng" dirty="0"/>
          </a:p>
        </p:txBody>
      </p:sp>
      <p:pic>
        <p:nvPicPr>
          <p:cNvPr id="7173" name="Picture 4">
            <a:extLst>
              <a:ext uri="{FF2B5EF4-FFF2-40B4-BE49-F238E27FC236}">
                <a16:creationId xmlns:a16="http://schemas.microsoft.com/office/drawing/2014/main" id="{E3EAF7E6-36C0-43B3-A99C-4095FF8A75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345" y="182213"/>
            <a:ext cx="1059039" cy="10106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6611838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a:extLst>
              <a:ext uri="{FF2B5EF4-FFF2-40B4-BE49-F238E27FC236}">
                <a16:creationId xmlns:a16="http://schemas.microsoft.com/office/drawing/2014/main" id="{2C716229-304F-B00A-B296-93960FF2F697}"/>
              </a:ext>
            </a:extLst>
          </p:cNvPr>
          <p:cNvPicPr>
            <a:picLocks noChangeAspect="1"/>
          </p:cNvPicPr>
          <p:nvPr/>
        </p:nvPicPr>
        <p:blipFill>
          <a:blip r:embed="rId2">
            <a:extLst>
              <a:ext uri="{28A0092B-C50C-407E-A947-70E740481C1C}">
                <a14:useLocalDpi xmlns:a14="http://schemas.microsoft.com/office/drawing/2010/main" val="0"/>
              </a:ext>
            </a:extLst>
          </a:blip>
          <a:srcRect l="17424" r="17424"/>
          <a:stretch>
            <a:fillRect/>
          </a:stretch>
        </p:blipFill>
        <p:spPr bwMode="auto">
          <a:xfrm>
            <a:off x="6096000" y="635000"/>
            <a:ext cx="5461000" cy="558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3" name="Rectangle 2">
            <a:extLst>
              <a:ext uri="{FF2B5EF4-FFF2-40B4-BE49-F238E27FC236}">
                <a16:creationId xmlns:a16="http://schemas.microsoft.com/office/drawing/2014/main" id="{C199A9C9-4295-EDE5-6F7B-3F3854D1D571}"/>
              </a:ext>
            </a:extLst>
          </p:cNvPr>
          <p:cNvSpPr>
            <a:spLocks/>
          </p:cNvSpPr>
          <p:nvPr>
            <p:ph type="title"/>
          </p:nvPr>
        </p:nvSpPr>
        <p:spPr>
          <a:xfrm>
            <a:off x="635000" y="4999616"/>
            <a:ext cx="4889500" cy="692944"/>
          </a:xfrm>
        </p:spPr>
        <p:txBody>
          <a:bodyPr anchor="b">
            <a:normAutofit fontScale="90000"/>
          </a:bodyPr>
          <a:lstStyle/>
          <a:p>
            <a:pPr eaLnBrk="1"/>
            <a:r>
              <a:rPr lang="en-US" altLang="en-US" b="1" u="sng" dirty="0"/>
              <a:t>Your Take Aways</a:t>
            </a:r>
            <a:br>
              <a:rPr lang="en-US" altLang="en-US" dirty="0"/>
            </a:br>
            <a:br>
              <a:rPr lang="en-US" altLang="en-US" dirty="0"/>
            </a:br>
            <a:r>
              <a:rPr lang="en-US" altLang="en-US" dirty="0"/>
              <a:t>1. Your key take aways</a:t>
            </a:r>
            <a:br>
              <a:rPr lang="en-US" altLang="en-US" dirty="0"/>
            </a:br>
            <a:br>
              <a:rPr lang="en-US" altLang="en-US" dirty="0"/>
            </a:br>
            <a:r>
              <a:rPr lang="en-US" altLang="en-US" dirty="0"/>
              <a:t>2. Further learning</a:t>
            </a:r>
            <a:br>
              <a:rPr lang="en-US" altLang="en-US" dirty="0"/>
            </a:br>
            <a:br>
              <a:rPr lang="en-US" altLang="en-US" dirty="0"/>
            </a:br>
            <a:r>
              <a:rPr lang="en-US" altLang="en-US" dirty="0"/>
              <a:t>3. Application</a:t>
            </a:r>
          </a:p>
        </p:txBody>
      </p:sp>
      <p:pic>
        <p:nvPicPr>
          <p:cNvPr id="10244" name="Picture 3">
            <a:extLst>
              <a:ext uri="{FF2B5EF4-FFF2-40B4-BE49-F238E27FC236}">
                <a16:creationId xmlns:a16="http://schemas.microsoft.com/office/drawing/2014/main" id="{600D4ACF-D165-9CEB-DE65-B1259BBBF8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3525" y="150019"/>
            <a:ext cx="1023144" cy="977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a:extLst>
              <a:ext uri="{FF2B5EF4-FFF2-40B4-BE49-F238E27FC236}">
                <a16:creationId xmlns:a16="http://schemas.microsoft.com/office/drawing/2014/main" id="{F72B9F7F-7951-015E-772D-57B50EDFD0A4}"/>
              </a:ext>
            </a:extLst>
          </p:cNvPr>
          <p:cNvSpPr txBox="1">
            <a:spLocks/>
          </p:cNvSpPr>
          <p:nvPr/>
        </p:nvSpPr>
        <p:spPr bwMode="auto">
          <a:xfrm>
            <a:off x="3300413" y="3943350"/>
            <a:ext cx="5976938" cy="149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lstStyle>
            <a:lvl1pPr defTabSz="412750">
              <a:lnSpc>
                <a:spcPct val="90000"/>
              </a:lnSpc>
              <a:spcBef>
                <a:spcPts val="4500"/>
              </a:spcBef>
              <a:buSzPct val="123000"/>
              <a:buChar char="•"/>
              <a:defRPr sz="4800">
                <a:solidFill>
                  <a:srgbClr val="000000"/>
                </a:solidFill>
                <a:latin typeface="Helvetica Neue" charset="0"/>
                <a:ea typeface="Helvetica Neue" charset="0"/>
                <a:cs typeface="Helvetica Neue" charset="0"/>
                <a:sym typeface="Helvetica Neue" charset="0"/>
              </a:defRPr>
            </a:lvl1pPr>
            <a:lvl2pPr marL="742950" indent="-285750" defTabSz="412750">
              <a:lnSpc>
                <a:spcPct val="90000"/>
              </a:lnSpc>
              <a:spcBef>
                <a:spcPts val="4500"/>
              </a:spcBef>
              <a:buSzPct val="123000"/>
              <a:buChar char="•"/>
              <a:defRPr sz="4800">
                <a:solidFill>
                  <a:srgbClr val="000000"/>
                </a:solidFill>
                <a:latin typeface="Helvetica Neue" charset="0"/>
                <a:ea typeface="Helvetica Neue" charset="0"/>
                <a:cs typeface="Helvetica Neue" charset="0"/>
                <a:sym typeface="Helvetica Neue" charset="0"/>
              </a:defRPr>
            </a:lvl2pPr>
            <a:lvl3pPr marL="1143000" indent="-228600" defTabSz="412750">
              <a:lnSpc>
                <a:spcPct val="90000"/>
              </a:lnSpc>
              <a:spcBef>
                <a:spcPts val="4500"/>
              </a:spcBef>
              <a:buSzPct val="123000"/>
              <a:buChar char="•"/>
              <a:defRPr sz="4800">
                <a:solidFill>
                  <a:srgbClr val="000000"/>
                </a:solidFill>
                <a:latin typeface="Helvetica Neue" charset="0"/>
                <a:ea typeface="Helvetica Neue" charset="0"/>
                <a:cs typeface="Helvetica Neue" charset="0"/>
                <a:sym typeface="Helvetica Neue" charset="0"/>
              </a:defRPr>
            </a:lvl3pPr>
            <a:lvl4pPr marL="1600200" indent="-228600" defTabSz="412750">
              <a:lnSpc>
                <a:spcPct val="90000"/>
              </a:lnSpc>
              <a:spcBef>
                <a:spcPts val="4500"/>
              </a:spcBef>
              <a:buSzPct val="123000"/>
              <a:buChar char="•"/>
              <a:defRPr sz="4800">
                <a:solidFill>
                  <a:srgbClr val="000000"/>
                </a:solidFill>
                <a:latin typeface="Helvetica Neue" charset="0"/>
                <a:ea typeface="Helvetica Neue" charset="0"/>
                <a:cs typeface="Helvetica Neue" charset="0"/>
                <a:sym typeface="Helvetica Neue" charset="0"/>
              </a:defRPr>
            </a:lvl4pPr>
            <a:lvl5pPr marL="2057400" indent="-228600" defTabSz="412750">
              <a:lnSpc>
                <a:spcPct val="90000"/>
              </a:lnSpc>
              <a:spcBef>
                <a:spcPts val="4500"/>
              </a:spcBef>
              <a:buSzPct val="123000"/>
              <a:buChar char="•"/>
              <a:defRPr sz="4800">
                <a:solidFill>
                  <a:srgbClr val="000000"/>
                </a:solidFill>
                <a:latin typeface="Helvetica Neue" charset="0"/>
                <a:ea typeface="Helvetica Neue" charset="0"/>
                <a:cs typeface="Helvetica Neue" charset="0"/>
                <a:sym typeface="Helvetica Neue" charset="0"/>
              </a:defRPr>
            </a:lvl5pPr>
            <a:lvl6pPr marL="2514600" indent="-228600" defTabSz="412750" eaLnBrk="0" fontAlgn="base" hangingPunct="0">
              <a:lnSpc>
                <a:spcPct val="90000"/>
              </a:lnSpc>
              <a:spcBef>
                <a:spcPts val="4500"/>
              </a:spcBef>
              <a:spcAft>
                <a:spcPct val="0"/>
              </a:spcAft>
              <a:buSzPct val="123000"/>
              <a:buChar char="•"/>
              <a:defRPr sz="4800">
                <a:solidFill>
                  <a:srgbClr val="000000"/>
                </a:solidFill>
                <a:latin typeface="Helvetica Neue" charset="0"/>
                <a:ea typeface="Helvetica Neue" charset="0"/>
                <a:cs typeface="Helvetica Neue" charset="0"/>
                <a:sym typeface="Helvetica Neue" charset="0"/>
              </a:defRPr>
            </a:lvl6pPr>
            <a:lvl7pPr marL="2971800" indent="-228600" defTabSz="412750" eaLnBrk="0" fontAlgn="base" hangingPunct="0">
              <a:lnSpc>
                <a:spcPct val="90000"/>
              </a:lnSpc>
              <a:spcBef>
                <a:spcPts val="4500"/>
              </a:spcBef>
              <a:spcAft>
                <a:spcPct val="0"/>
              </a:spcAft>
              <a:buSzPct val="123000"/>
              <a:buChar char="•"/>
              <a:defRPr sz="4800">
                <a:solidFill>
                  <a:srgbClr val="000000"/>
                </a:solidFill>
                <a:latin typeface="Helvetica Neue" charset="0"/>
                <a:ea typeface="Helvetica Neue" charset="0"/>
                <a:cs typeface="Helvetica Neue" charset="0"/>
                <a:sym typeface="Helvetica Neue" charset="0"/>
              </a:defRPr>
            </a:lvl7pPr>
            <a:lvl8pPr marL="3429000" indent="-228600" defTabSz="412750" eaLnBrk="0" fontAlgn="base" hangingPunct="0">
              <a:lnSpc>
                <a:spcPct val="90000"/>
              </a:lnSpc>
              <a:spcBef>
                <a:spcPts val="4500"/>
              </a:spcBef>
              <a:spcAft>
                <a:spcPct val="0"/>
              </a:spcAft>
              <a:buSzPct val="123000"/>
              <a:buChar char="•"/>
              <a:defRPr sz="4800">
                <a:solidFill>
                  <a:srgbClr val="000000"/>
                </a:solidFill>
                <a:latin typeface="Helvetica Neue" charset="0"/>
                <a:ea typeface="Helvetica Neue" charset="0"/>
                <a:cs typeface="Helvetica Neue" charset="0"/>
                <a:sym typeface="Helvetica Neue" charset="0"/>
              </a:defRPr>
            </a:lvl8pPr>
            <a:lvl9pPr marL="3886200" indent="-228600" defTabSz="412750" eaLnBrk="0" fontAlgn="base" hangingPunct="0">
              <a:lnSpc>
                <a:spcPct val="90000"/>
              </a:lnSpc>
              <a:spcBef>
                <a:spcPts val="4500"/>
              </a:spcBef>
              <a:spcAft>
                <a:spcPct val="0"/>
              </a:spcAft>
              <a:buSzPct val="123000"/>
              <a:buChar char="•"/>
              <a:defRPr sz="4800">
                <a:solidFill>
                  <a:srgbClr val="000000"/>
                </a:solidFill>
                <a:latin typeface="Helvetica Neue" charset="0"/>
                <a:ea typeface="Helvetica Neue" charset="0"/>
                <a:cs typeface="Helvetica Neue" charset="0"/>
                <a:sym typeface="Helvetica Neue" charset="0"/>
              </a:defRPr>
            </a:lvl9pPr>
          </a:lstStyle>
          <a:p>
            <a:pPr algn="ctr">
              <a:lnSpc>
                <a:spcPts val="3100"/>
              </a:lnSpc>
              <a:spcBef>
                <a:spcPct val="0"/>
              </a:spcBef>
              <a:buSzTx/>
              <a:buNone/>
            </a:pPr>
            <a:r>
              <a:rPr lang="en-US" altLang="en-US" sz="3000">
                <a:solidFill>
                  <a:srgbClr val="6D6E71"/>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WWW.KATAHOLOS.CO.UK </a:t>
            </a:r>
          </a:p>
          <a:p>
            <a:pPr algn="ctr">
              <a:lnSpc>
                <a:spcPts val="3100"/>
              </a:lnSpc>
              <a:spcBef>
                <a:spcPct val="0"/>
              </a:spcBef>
              <a:buSzTx/>
              <a:buNone/>
            </a:pPr>
            <a:endParaRPr lang="en-US" altLang="en-US" sz="3000" b="1">
              <a:solidFill>
                <a:srgbClr val="6D6E71"/>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algn="ctr">
              <a:lnSpc>
                <a:spcPts val="3100"/>
              </a:lnSpc>
              <a:spcBef>
                <a:spcPct val="0"/>
              </a:spcBef>
              <a:buSzTx/>
              <a:buNone/>
            </a:pPr>
            <a:r>
              <a:rPr lang="en-US" altLang="en-US" sz="3000" u="sng">
                <a:solidFill>
                  <a:srgbClr val="6D6E71"/>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hlinkClick r:id="rId2"/>
              </a:rPr>
              <a:t>MICHAEL@KATAHOLOS.CO.UK</a:t>
            </a:r>
            <a:endParaRPr lang="en-US" altLang="en-US" sz="3000">
              <a:solidFill>
                <a:srgbClr val="6D6E71"/>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11267" name="Text Box 2">
            <a:extLst>
              <a:ext uri="{FF2B5EF4-FFF2-40B4-BE49-F238E27FC236}">
                <a16:creationId xmlns:a16="http://schemas.microsoft.com/office/drawing/2014/main" id="{6F2A82F9-6CD8-DDE4-33AF-7069E464F723}"/>
              </a:ext>
            </a:extLst>
          </p:cNvPr>
          <p:cNvSpPr txBox="1">
            <a:spLocks/>
          </p:cNvSpPr>
          <p:nvPr/>
        </p:nvSpPr>
        <p:spPr bwMode="auto">
          <a:xfrm>
            <a:off x="4429125" y="2060575"/>
            <a:ext cx="3718719" cy="1996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lstStyle>
            <a:lvl1pPr defTabSz="330200">
              <a:lnSpc>
                <a:spcPct val="90000"/>
              </a:lnSpc>
              <a:spcBef>
                <a:spcPts val="4500"/>
              </a:spcBef>
              <a:buSzPct val="123000"/>
              <a:buChar char="•"/>
              <a:defRPr sz="4800">
                <a:solidFill>
                  <a:srgbClr val="000000"/>
                </a:solidFill>
                <a:latin typeface="Helvetica Neue" charset="0"/>
                <a:ea typeface="Helvetica Neue" charset="0"/>
                <a:cs typeface="Helvetica Neue" charset="0"/>
                <a:sym typeface="Helvetica Neue" charset="0"/>
              </a:defRPr>
            </a:lvl1pPr>
            <a:lvl2pPr marL="742950" indent="-285750" defTabSz="330200">
              <a:lnSpc>
                <a:spcPct val="90000"/>
              </a:lnSpc>
              <a:spcBef>
                <a:spcPts val="4500"/>
              </a:spcBef>
              <a:buSzPct val="123000"/>
              <a:buChar char="•"/>
              <a:defRPr sz="4800">
                <a:solidFill>
                  <a:srgbClr val="000000"/>
                </a:solidFill>
                <a:latin typeface="Helvetica Neue" charset="0"/>
                <a:ea typeface="Helvetica Neue" charset="0"/>
                <a:cs typeface="Helvetica Neue" charset="0"/>
                <a:sym typeface="Helvetica Neue" charset="0"/>
              </a:defRPr>
            </a:lvl2pPr>
            <a:lvl3pPr marL="1143000" indent="-228600" defTabSz="330200">
              <a:lnSpc>
                <a:spcPct val="90000"/>
              </a:lnSpc>
              <a:spcBef>
                <a:spcPts val="4500"/>
              </a:spcBef>
              <a:buSzPct val="123000"/>
              <a:buChar char="•"/>
              <a:defRPr sz="4800">
                <a:solidFill>
                  <a:srgbClr val="000000"/>
                </a:solidFill>
                <a:latin typeface="Helvetica Neue" charset="0"/>
                <a:ea typeface="Helvetica Neue" charset="0"/>
                <a:cs typeface="Helvetica Neue" charset="0"/>
                <a:sym typeface="Helvetica Neue" charset="0"/>
              </a:defRPr>
            </a:lvl3pPr>
            <a:lvl4pPr marL="1600200" indent="-228600" defTabSz="330200">
              <a:lnSpc>
                <a:spcPct val="90000"/>
              </a:lnSpc>
              <a:spcBef>
                <a:spcPts val="4500"/>
              </a:spcBef>
              <a:buSzPct val="123000"/>
              <a:buChar char="•"/>
              <a:defRPr sz="4800">
                <a:solidFill>
                  <a:srgbClr val="000000"/>
                </a:solidFill>
                <a:latin typeface="Helvetica Neue" charset="0"/>
                <a:ea typeface="Helvetica Neue" charset="0"/>
                <a:cs typeface="Helvetica Neue" charset="0"/>
                <a:sym typeface="Helvetica Neue" charset="0"/>
              </a:defRPr>
            </a:lvl4pPr>
            <a:lvl5pPr marL="2057400" indent="-228600" defTabSz="330200">
              <a:lnSpc>
                <a:spcPct val="90000"/>
              </a:lnSpc>
              <a:spcBef>
                <a:spcPts val="4500"/>
              </a:spcBef>
              <a:buSzPct val="123000"/>
              <a:buChar char="•"/>
              <a:defRPr sz="4800">
                <a:solidFill>
                  <a:srgbClr val="000000"/>
                </a:solidFill>
                <a:latin typeface="Helvetica Neue" charset="0"/>
                <a:ea typeface="Helvetica Neue" charset="0"/>
                <a:cs typeface="Helvetica Neue" charset="0"/>
                <a:sym typeface="Helvetica Neue" charset="0"/>
              </a:defRPr>
            </a:lvl5pPr>
            <a:lvl6pPr marL="2514600" indent="-228600" defTabSz="330200" eaLnBrk="0" fontAlgn="base" hangingPunct="0">
              <a:lnSpc>
                <a:spcPct val="90000"/>
              </a:lnSpc>
              <a:spcBef>
                <a:spcPts val="4500"/>
              </a:spcBef>
              <a:spcAft>
                <a:spcPct val="0"/>
              </a:spcAft>
              <a:buSzPct val="123000"/>
              <a:buChar char="•"/>
              <a:defRPr sz="4800">
                <a:solidFill>
                  <a:srgbClr val="000000"/>
                </a:solidFill>
                <a:latin typeface="Helvetica Neue" charset="0"/>
                <a:ea typeface="Helvetica Neue" charset="0"/>
                <a:cs typeface="Helvetica Neue" charset="0"/>
                <a:sym typeface="Helvetica Neue" charset="0"/>
              </a:defRPr>
            </a:lvl6pPr>
            <a:lvl7pPr marL="2971800" indent="-228600" defTabSz="330200" eaLnBrk="0" fontAlgn="base" hangingPunct="0">
              <a:lnSpc>
                <a:spcPct val="90000"/>
              </a:lnSpc>
              <a:spcBef>
                <a:spcPts val="4500"/>
              </a:spcBef>
              <a:spcAft>
                <a:spcPct val="0"/>
              </a:spcAft>
              <a:buSzPct val="123000"/>
              <a:buChar char="•"/>
              <a:defRPr sz="4800">
                <a:solidFill>
                  <a:srgbClr val="000000"/>
                </a:solidFill>
                <a:latin typeface="Helvetica Neue" charset="0"/>
                <a:ea typeface="Helvetica Neue" charset="0"/>
                <a:cs typeface="Helvetica Neue" charset="0"/>
                <a:sym typeface="Helvetica Neue" charset="0"/>
              </a:defRPr>
            </a:lvl7pPr>
            <a:lvl8pPr marL="3429000" indent="-228600" defTabSz="330200" eaLnBrk="0" fontAlgn="base" hangingPunct="0">
              <a:lnSpc>
                <a:spcPct val="90000"/>
              </a:lnSpc>
              <a:spcBef>
                <a:spcPts val="4500"/>
              </a:spcBef>
              <a:spcAft>
                <a:spcPct val="0"/>
              </a:spcAft>
              <a:buSzPct val="123000"/>
              <a:buChar char="•"/>
              <a:defRPr sz="4800">
                <a:solidFill>
                  <a:srgbClr val="000000"/>
                </a:solidFill>
                <a:latin typeface="Helvetica Neue" charset="0"/>
                <a:ea typeface="Helvetica Neue" charset="0"/>
                <a:cs typeface="Helvetica Neue" charset="0"/>
                <a:sym typeface="Helvetica Neue" charset="0"/>
              </a:defRPr>
            </a:lvl8pPr>
            <a:lvl9pPr marL="3886200" indent="-228600" defTabSz="330200" eaLnBrk="0" fontAlgn="base" hangingPunct="0">
              <a:lnSpc>
                <a:spcPct val="90000"/>
              </a:lnSpc>
              <a:spcBef>
                <a:spcPts val="4500"/>
              </a:spcBef>
              <a:spcAft>
                <a:spcPct val="0"/>
              </a:spcAft>
              <a:buSzPct val="123000"/>
              <a:buChar char="•"/>
              <a:defRPr sz="4800">
                <a:solidFill>
                  <a:srgbClr val="000000"/>
                </a:solidFill>
                <a:latin typeface="Helvetica Neue" charset="0"/>
                <a:ea typeface="Helvetica Neue" charset="0"/>
                <a:cs typeface="Helvetica Neue" charset="0"/>
                <a:sym typeface="Helvetica Neue" charset="0"/>
              </a:defRPr>
            </a:lvl9pPr>
          </a:lstStyle>
          <a:p>
            <a:pPr algn="ctr" eaLnBrk="1">
              <a:lnSpc>
                <a:spcPct val="60000"/>
              </a:lnSpc>
              <a:spcBef>
                <a:spcPct val="0"/>
              </a:spcBef>
              <a:buSzTx/>
              <a:buFontTx/>
              <a:buNone/>
            </a:pPr>
            <a:r>
              <a:rPr lang="en-US" altLang="en-US" sz="3000" b="1">
                <a:solidFill>
                  <a:srgbClr val="6D6E71"/>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CONTACT ME</a:t>
            </a:r>
          </a:p>
          <a:p>
            <a:pPr algn="ctr" eaLnBrk="1">
              <a:lnSpc>
                <a:spcPct val="60000"/>
              </a:lnSpc>
              <a:spcBef>
                <a:spcPct val="0"/>
              </a:spcBef>
              <a:buSzTx/>
              <a:buFontTx/>
              <a:buNone/>
            </a:pPr>
            <a:endParaRPr lang="en-US" altLang="en-US" sz="3000">
              <a:solidFill>
                <a:srgbClr val="6D6E71"/>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algn="ctr" eaLnBrk="1">
              <a:lnSpc>
                <a:spcPct val="60000"/>
              </a:lnSpc>
              <a:spcBef>
                <a:spcPct val="0"/>
              </a:spcBef>
              <a:buSzTx/>
              <a:buFontTx/>
              <a:buNone/>
            </a:pPr>
            <a:r>
              <a:rPr lang="en-US" altLang="en-US" sz="3000">
                <a:solidFill>
                  <a:srgbClr val="6D6E71"/>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LINKEDIN</a:t>
            </a:r>
          </a:p>
          <a:p>
            <a:pPr algn="ctr" eaLnBrk="1">
              <a:lnSpc>
                <a:spcPct val="60000"/>
              </a:lnSpc>
              <a:spcBef>
                <a:spcPct val="0"/>
              </a:spcBef>
              <a:buSzTx/>
              <a:buFontTx/>
              <a:buNone/>
            </a:pPr>
            <a:endParaRPr lang="en-US" altLang="en-US" sz="3000">
              <a:solidFill>
                <a:srgbClr val="6D6E71"/>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algn="ctr" eaLnBrk="1">
              <a:lnSpc>
                <a:spcPct val="60000"/>
              </a:lnSpc>
              <a:spcBef>
                <a:spcPct val="0"/>
              </a:spcBef>
              <a:buSzTx/>
              <a:buFontTx/>
              <a:buNone/>
            </a:pPr>
            <a:r>
              <a:rPr lang="en-US" altLang="en-US" sz="3000">
                <a:solidFill>
                  <a:srgbClr val="6D6E71"/>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+447581412253</a:t>
            </a:r>
          </a:p>
        </p:txBody>
      </p:sp>
      <p:pic>
        <p:nvPicPr>
          <p:cNvPr id="11268" name="Picture 3">
            <a:extLst>
              <a:ext uri="{FF2B5EF4-FFF2-40B4-BE49-F238E27FC236}">
                <a16:creationId xmlns:a16="http://schemas.microsoft.com/office/drawing/2014/main" id="{CE926640-1A2F-8910-703D-48649CA5BE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794" y="5718175"/>
            <a:ext cx="5332413" cy="900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9" name="Picture 4">
            <a:extLst>
              <a:ext uri="{FF2B5EF4-FFF2-40B4-BE49-F238E27FC236}">
                <a16:creationId xmlns:a16="http://schemas.microsoft.com/office/drawing/2014/main" id="{54A1232B-8585-5498-B5C6-F6219F695E3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35638" y="239713"/>
            <a:ext cx="1280319" cy="1221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0" name="Picture 1">
            <a:extLst>
              <a:ext uri="{FF2B5EF4-FFF2-40B4-BE49-F238E27FC236}">
                <a16:creationId xmlns:a16="http://schemas.microsoft.com/office/drawing/2014/main" id="{2DA8A196-F534-7776-8D0D-8D5798B31C73}"/>
              </a:ext>
            </a:extLst>
          </p:cNvPr>
          <p:cNvPicPr>
            <a:picLocks noChangeAspect="1"/>
          </p:cNvPicPr>
          <p:nvPr/>
        </p:nvPicPr>
        <p:blipFill>
          <a:blip r:embed="rId5">
            <a:extLst>
              <a:ext uri="{28A0092B-C50C-407E-A947-70E740481C1C}">
                <a14:useLocalDpi xmlns:a14="http://schemas.microsoft.com/office/drawing/2010/main" val="0"/>
              </a:ext>
            </a:extLst>
          </a:blip>
          <a:srcRect b="11647"/>
          <a:stretch>
            <a:fillRect/>
          </a:stretch>
        </p:blipFill>
        <p:spPr bwMode="auto">
          <a:xfrm>
            <a:off x="9285288" y="404813"/>
            <a:ext cx="2499519" cy="3312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1" name="Picture 7" descr="Kataholos Podcast">
            <a:extLst>
              <a:ext uri="{FF2B5EF4-FFF2-40B4-BE49-F238E27FC236}">
                <a16:creationId xmlns:a16="http://schemas.microsoft.com/office/drawing/2014/main" id="{F5EE7D6C-54E5-F452-C7D3-48A626CBB2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775" y="656432"/>
            <a:ext cx="2809082"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4365</TotalTime>
  <Words>311</Words>
  <Application>Microsoft Office PowerPoint</Application>
  <PresentationFormat>Widescreen</PresentationFormat>
  <Paragraphs>32</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Graphik</vt:lpstr>
      <vt:lpstr>Helvetica</vt:lpstr>
      <vt:lpstr>Helvetica Neue</vt:lpstr>
      <vt:lpstr>Office Theme</vt:lpstr>
      <vt:lpstr>Time Management  Essentials</vt:lpstr>
      <vt:lpstr>MICHAEL QUIGLEY  FOUNDER OF KATAHOLOS</vt:lpstr>
      <vt:lpstr>WATCH</vt:lpstr>
      <vt:lpstr>TODAY WILL GIVE YOU:</vt:lpstr>
      <vt:lpstr>5 KEY LEARNING OBJECTIVES   1. Learn the highly effective Covey Time Matrix  2. Understand how to spend more time on what matters to you  3. Deepen your understanding of time and time effectiveness   4. Learn top tips to minimize wasted time, errors and increase productivity   5. Gain an understanding of the importance of relationships in time management  </vt:lpstr>
      <vt:lpstr>2 WAYS OF THINKING ABOUT TIME</vt:lpstr>
      <vt:lpstr>5 KEY LEARNING OBJECTIVES   1. Learn the highly effective Covey Time Matrix Q1-4  2. Understand how to spend more time on what matters- Q2  3. Deepen your understanding of time and time effectiveness -Chronos and Kairos  4. Learn top tips to minimize wasted time, errors and increase productivity - get into Q2, ABC, Plan your time, use your time jar  5. Gain an understanding of the importance of relationships in time management - Q2, ABC </vt:lpstr>
      <vt:lpstr>Your Take Aways  1. Your key take aways  2. Further learning  3. Application</vt:lpstr>
      <vt:lpstr>PowerPoint Presentation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Quigley</dc:creator>
  <cp:lastModifiedBy>Michael Quigley</cp:lastModifiedBy>
  <cp:revision>15</cp:revision>
  <dcterms:created xsi:type="dcterms:W3CDTF">2021-04-05T09:34:04Z</dcterms:created>
  <dcterms:modified xsi:type="dcterms:W3CDTF">2023-01-31T09:19:06Z</dcterms:modified>
</cp:coreProperties>
</file>